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0" r:id="rId2"/>
    <p:sldMasterId id="2147483662" r:id="rId3"/>
  </p:sldMasterIdLst>
  <p:notesMasterIdLst>
    <p:notesMasterId r:id="rId33"/>
  </p:notesMasterIdLst>
  <p:sldIdLst>
    <p:sldId id="256" r:id="rId4"/>
    <p:sldId id="2355" r:id="rId5"/>
    <p:sldId id="257" r:id="rId6"/>
    <p:sldId id="2354" r:id="rId7"/>
    <p:sldId id="258" r:id="rId8"/>
    <p:sldId id="259" r:id="rId9"/>
    <p:sldId id="799" r:id="rId10"/>
    <p:sldId id="800" r:id="rId11"/>
    <p:sldId id="801" r:id="rId12"/>
    <p:sldId id="802" r:id="rId13"/>
    <p:sldId id="803" r:id="rId14"/>
    <p:sldId id="804" r:id="rId15"/>
    <p:sldId id="805" r:id="rId16"/>
    <p:sldId id="806" r:id="rId17"/>
    <p:sldId id="807" r:id="rId18"/>
    <p:sldId id="814" r:id="rId19"/>
    <p:sldId id="808" r:id="rId20"/>
    <p:sldId id="809" r:id="rId21"/>
    <p:sldId id="810" r:id="rId22"/>
    <p:sldId id="811" r:id="rId23"/>
    <p:sldId id="812" r:id="rId24"/>
    <p:sldId id="334" r:id="rId25"/>
    <p:sldId id="397" r:id="rId26"/>
    <p:sldId id="813" r:id="rId27"/>
    <p:sldId id="2353" r:id="rId28"/>
    <p:sldId id="816" r:id="rId29"/>
    <p:sldId id="819" r:id="rId30"/>
    <p:sldId id="2356" r:id="rId31"/>
    <p:sldId id="262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Fira Sans Extra Condensed" panose="020F0502020204030204" pitchFamily="34" charset="0"/>
      <p:regular r:id="rId38"/>
      <p:bold r:id="rId39"/>
    </p:embeddedFont>
    <p:embeddedFont>
      <p:font typeface="Lato" panose="020F0502020204030203" pitchFamily="34" charset="0"/>
      <p:regular r:id="rId40"/>
      <p:bold r:id="rId41"/>
      <p:italic r:id="rId42"/>
      <p:boldItalic r:id="rId43"/>
    </p:embeddedFont>
    <p:embeddedFont>
      <p:font typeface="Raleway" pitchFamily="2" charset="77"/>
      <p:regular r:id="rId44"/>
      <p:bold r:id="rId45"/>
      <p:italic r:id="rId46"/>
      <p:boldItalic r:id="rId47"/>
    </p:embeddedFont>
    <p:embeddedFont>
      <p:font typeface="Viga" panose="020B0800030000020004" pitchFamily="34" charset="77"/>
      <p:regular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9" roundtripDataSignature="AMtx7mislNBtqbODRpWX93XGe7zQW0h6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912EB42-57CB-42C3-92EF-77DD63D2780B}">
  <a:tblStyle styleId="{E912EB42-57CB-42C3-92EF-77DD63D2780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09"/>
  </p:normalViewPr>
  <p:slideViewPr>
    <p:cSldViewPr snapToGrid="0">
      <p:cViewPr varScale="1">
        <p:scale>
          <a:sx n="124" d="100"/>
          <a:sy n="124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6.fntdata"/><Relationship Id="rId21" Type="http://schemas.openxmlformats.org/officeDocument/2006/relationships/slide" Target="slides/slide18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11.fntdata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7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3.fntdata"/><Relationship Id="rId49" Type="http://customschemas.google.com/relationships/presentationmetadata" Target="meta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E2CA98-9E9F-471A-A1E1-91D07CBA0343}" type="doc">
      <dgm:prSet loTypeId="urn:microsoft.com/office/officeart/2005/8/layout/arrow2" loCatId="process" qsTypeId="urn:microsoft.com/office/officeart/2005/8/quickstyle/simple1" qsCatId="simple" csTypeId="urn:microsoft.com/office/officeart/2005/8/colors/colorful1" csCatId="colorful" phldr="1"/>
      <dgm:spPr/>
    </dgm:pt>
    <dgm:pt modelId="{FD10E63E-2B3A-49A5-B5D8-B2EDCE233DA7}">
      <dgm:prSet phldrT="[Texto]" custT="1"/>
      <dgm:spPr/>
      <dgm:t>
        <a:bodyPr/>
        <a:lstStyle/>
        <a:p>
          <a:r>
            <a:rPr lang="es-CO" sz="1600" b="1" dirty="0">
              <a:solidFill>
                <a:schemeClr val="bg1">
                  <a:lumMod val="10000"/>
                </a:schemeClr>
              </a:solidFill>
            </a:rPr>
            <a:t>1.Enlistar equipos por área o proceso</a:t>
          </a:r>
          <a:endParaRPr lang="es-ES" sz="1600" b="1" dirty="0">
            <a:solidFill>
              <a:schemeClr val="bg1">
                <a:lumMod val="10000"/>
              </a:schemeClr>
            </a:solidFill>
          </a:endParaRPr>
        </a:p>
      </dgm:t>
    </dgm:pt>
    <dgm:pt modelId="{0F1E96EC-77E6-4939-8B79-90862692AE64}" type="parTrans" cxnId="{166570A7-0D69-47F9-A9C6-222402722EC7}">
      <dgm:prSet/>
      <dgm:spPr/>
      <dgm:t>
        <a:bodyPr/>
        <a:lstStyle/>
        <a:p>
          <a:endParaRPr lang="es-ES" sz="1200"/>
        </a:p>
      </dgm:t>
    </dgm:pt>
    <dgm:pt modelId="{C83D972D-BE3B-4545-9BFC-67B667457845}" type="sibTrans" cxnId="{166570A7-0D69-47F9-A9C6-222402722EC7}">
      <dgm:prSet/>
      <dgm:spPr/>
      <dgm:t>
        <a:bodyPr/>
        <a:lstStyle/>
        <a:p>
          <a:endParaRPr lang="es-ES" sz="1200"/>
        </a:p>
      </dgm:t>
    </dgm:pt>
    <dgm:pt modelId="{6EF7D35F-80B1-4828-BD6B-94CBDC39BEDC}">
      <dgm:prSet phldrT="[Texto]" custT="1"/>
      <dgm:spPr/>
      <dgm:t>
        <a:bodyPr/>
        <a:lstStyle/>
        <a:p>
          <a:r>
            <a:rPr lang="es-CO" sz="1600" b="1" dirty="0">
              <a:solidFill>
                <a:schemeClr val="tx1"/>
              </a:solidFill>
            </a:rPr>
            <a:t>2.Identificación de  energéticos y uso final de energía </a:t>
          </a:r>
          <a:endParaRPr lang="es-ES" sz="1600" b="1" dirty="0">
            <a:solidFill>
              <a:schemeClr val="tx1"/>
            </a:solidFill>
          </a:endParaRPr>
        </a:p>
      </dgm:t>
    </dgm:pt>
    <dgm:pt modelId="{23CD817D-34E4-4F85-9A47-46B6783EB03C}" type="parTrans" cxnId="{327A47F2-A298-48E1-9F2A-C953C2998282}">
      <dgm:prSet/>
      <dgm:spPr/>
      <dgm:t>
        <a:bodyPr/>
        <a:lstStyle/>
        <a:p>
          <a:endParaRPr lang="es-ES" sz="1200"/>
        </a:p>
      </dgm:t>
    </dgm:pt>
    <dgm:pt modelId="{FF32218E-D41A-4E36-BD44-529BA97E8ED2}" type="sibTrans" cxnId="{327A47F2-A298-48E1-9F2A-C953C2998282}">
      <dgm:prSet/>
      <dgm:spPr/>
      <dgm:t>
        <a:bodyPr/>
        <a:lstStyle/>
        <a:p>
          <a:endParaRPr lang="es-ES" sz="1200"/>
        </a:p>
      </dgm:t>
    </dgm:pt>
    <dgm:pt modelId="{88B2AEDF-E69D-4E1D-BCDE-59762B2048B4}">
      <dgm:prSet phldrT="[Texto]" custT="1"/>
      <dgm:spPr/>
      <dgm:t>
        <a:bodyPr/>
        <a:lstStyle/>
        <a:p>
          <a:r>
            <a:rPr lang="es-CO" sz="1600" b="1" dirty="0"/>
            <a:t>3.Potencia  o capacidad del equipo</a:t>
          </a:r>
          <a:endParaRPr lang="es-ES" sz="1600" b="1" dirty="0"/>
        </a:p>
      </dgm:t>
    </dgm:pt>
    <dgm:pt modelId="{2B8193CE-1561-49B1-9C07-40082ED85593}" type="parTrans" cxnId="{CDD3A486-83ED-4907-AD1F-2F6B0573E040}">
      <dgm:prSet/>
      <dgm:spPr/>
      <dgm:t>
        <a:bodyPr/>
        <a:lstStyle/>
        <a:p>
          <a:endParaRPr lang="es-ES" sz="1200"/>
        </a:p>
      </dgm:t>
    </dgm:pt>
    <dgm:pt modelId="{E8258A74-1905-46A5-86E1-75DF340E82FA}" type="sibTrans" cxnId="{CDD3A486-83ED-4907-AD1F-2F6B0573E040}">
      <dgm:prSet/>
      <dgm:spPr/>
      <dgm:t>
        <a:bodyPr/>
        <a:lstStyle/>
        <a:p>
          <a:endParaRPr lang="es-ES" sz="1200"/>
        </a:p>
      </dgm:t>
    </dgm:pt>
    <dgm:pt modelId="{EE11BEE1-FA59-4B2A-A3E4-1FDF58A63429}">
      <dgm:prSet custT="1"/>
      <dgm:spPr/>
      <dgm:t>
        <a:bodyPr/>
        <a:lstStyle/>
        <a:p>
          <a:r>
            <a:rPr lang="es-CO" sz="1600" b="1" dirty="0">
              <a:solidFill>
                <a:srgbClr val="131E0C"/>
              </a:solidFill>
            </a:rPr>
            <a:t>5.Calcular consumos individuales y   % participación respecto al consumo global</a:t>
          </a:r>
          <a:endParaRPr lang="es-ES" sz="1600" b="1" dirty="0">
            <a:solidFill>
              <a:srgbClr val="131E0C"/>
            </a:solidFill>
          </a:endParaRPr>
        </a:p>
      </dgm:t>
    </dgm:pt>
    <dgm:pt modelId="{198AAE09-FCB6-4137-A5A6-72E1F2D3C989}" type="parTrans" cxnId="{CE1E31A6-290A-4BEC-A2EF-5D7025E79971}">
      <dgm:prSet/>
      <dgm:spPr/>
      <dgm:t>
        <a:bodyPr/>
        <a:lstStyle/>
        <a:p>
          <a:endParaRPr lang="es-ES" sz="1200"/>
        </a:p>
      </dgm:t>
    </dgm:pt>
    <dgm:pt modelId="{C6DFE5F1-446C-40B0-8017-26F4576B7625}" type="sibTrans" cxnId="{CE1E31A6-290A-4BEC-A2EF-5D7025E79971}">
      <dgm:prSet/>
      <dgm:spPr/>
      <dgm:t>
        <a:bodyPr/>
        <a:lstStyle/>
        <a:p>
          <a:endParaRPr lang="es-ES" sz="1200"/>
        </a:p>
      </dgm:t>
    </dgm:pt>
    <dgm:pt modelId="{0F7A4903-108F-44F4-8851-88691F6A71F3}">
      <dgm:prSet custT="1"/>
      <dgm:spPr/>
      <dgm:t>
        <a:bodyPr/>
        <a:lstStyle/>
        <a:p>
          <a:r>
            <a:rPr lang="es-CO" sz="1600" b="1" dirty="0">
              <a:solidFill>
                <a:schemeClr val="tx2">
                  <a:lumMod val="50000"/>
                </a:schemeClr>
              </a:solidFill>
            </a:rPr>
            <a:t>4.Horas de operación diarias  y días de operación</a:t>
          </a:r>
          <a:endParaRPr lang="es-ES" sz="1600" b="1" dirty="0">
            <a:solidFill>
              <a:schemeClr val="tx2">
                <a:lumMod val="50000"/>
              </a:schemeClr>
            </a:solidFill>
          </a:endParaRPr>
        </a:p>
      </dgm:t>
    </dgm:pt>
    <dgm:pt modelId="{EA634BBB-3AEF-47EA-9781-7AFF19CD8DED}" type="parTrans" cxnId="{AA1DC1F3-235F-47B4-9F50-49AA4100F0AD}">
      <dgm:prSet/>
      <dgm:spPr/>
      <dgm:t>
        <a:bodyPr/>
        <a:lstStyle/>
        <a:p>
          <a:endParaRPr lang="es-ES" sz="1200"/>
        </a:p>
      </dgm:t>
    </dgm:pt>
    <dgm:pt modelId="{781E590C-00F4-43E2-A864-B1E94A9C9955}" type="sibTrans" cxnId="{AA1DC1F3-235F-47B4-9F50-49AA4100F0AD}">
      <dgm:prSet/>
      <dgm:spPr/>
      <dgm:t>
        <a:bodyPr/>
        <a:lstStyle/>
        <a:p>
          <a:endParaRPr lang="es-ES" sz="1200"/>
        </a:p>
      </dgm:t>
    </dgm:pt>
    <dgm:pt modelId="{2A1DABF4-033D-421A-A28C-9B6D700713DB}" type="pres">
      <dgm:prSet presAssocID="{55E2CA98-9E9F-471A-A1E1-91D07CBA0343}" presName="arrowDiagram" presStyleCnt="0">
        <dgm:presLayoutVars>
          <dgm:chMax val="5"/>
          <dgm:dir/>
          <dgm:resizeHandles val="exact"/>
        </dgm:presLayoutVars>
      </dgm:prSet>
      <dgm:spPr/>
    </dgm:pt>
    <dgm:pt modelId="{3338E7AE-5150-4CD1-BCE9-8212776A55B0}" type="pres">
      <dgm:prSet presAssocID="{55E2CA98-9E9F-471A-A1E1-91D07CBA0343}" presName="arrow" presStyleLbl="bgShp" presStyleIdx="0" presStyleCnt="1" custLinFactNeighborX="516" custLinFactNeighborY="199"/>
      <dgm:spPr/>
    </dgm:pt>
    <dgm:pt modelId="{1B540EE0-83D2-4771-81C3-D5BCE27A7015}" type="pres">
      <dgm:prSet presAssocID="{55E2CA98-9E9F-471A-A1E1-91D07CBA0343}" presName="arrowDiagram5" presStyleCnt="0"/>
      <dgm:spPr/>
    </dgm:pt>
    <dgm:pt modelId="{9C0F08A4-6AA8-457A-8174-74E2699E66FF}" type="pres">
      <dgm:prSet presAssocID="{FD10E63E-2B3A-49A5-B5D8-B2EDCE233DA7}" presName="bullet5a" presStyleLbl="node1" presStyleIdx="0" presStyleCnt="5"/>
      <dgm:spPr>
        <a:solidFill>
          <a:srgbClr val="00B050"/>
        </a:solidFill>
      </dgm:spPr>
    </dgm:pt>
    <dgm:pt modelId="{0933C961-8334-47D8-B4DD-896D6F810FC0}" type="pres">
      <dgm:prSet presAssocID="{FD10E63E-2B3A-49A5-B5D8-B2EDCE233DA7}" presName="textBox5a" presStyleLbl="revTx" presStyleIdx="0" presStyleCnt="5" custScaleX="221518" custScaleY="71182" custLinFactNeighborX="8545" custLinFactNeighborY="6832">
        <dgm:presLayoutVars>
          <dgm:bulletEnabled val="1"/>
        </dgm:presLayoutVars>
      </dgm:prSet>
      <dgm:spPr/>
    </dgm:pt>
    <dgm:pt modelId="{A3B634E3-E03F-4002-84FA-787897100A62}" type="pres">
      <dgm:prSet presAssocID="{6EF7D35F-80B1-4828-BD6B-94CBDC39BEDC}" presName="bullet5b" presStyleLbl="node1" presStyleIdx="1" presStyleCnt="5"/>
      <dgm:spPr>
        <a:solidFill>
          <a:srgbClr val="00B050"/>
        </a:solidFill>
      </dgm:spPr>
    </dgm:pt>
    <dgm:pt modelId="{CB5950EF-08FD-4267-9DB8-0B54FD3957C8}" type="pres">
      <dgm:prSet presAssocID="{6EF7D35F-80B1-4828-BD6B-94CBDC39BEDC}" presName="textBox5b" presStyleLbl="revTx" presStyleIdx="1" presStyleCnt="5" custScaleX="212375" custScaleY="35177" custLinFactX="-61291" custLinFactNeighborX="-100000" custLinFactNeighborY="-72110">
        <dgm:presLayoutVars>
          <dgm:bulletEnabled val="1"/>
        </dgm:presLayoutVars>
      </dgm:prSet>
      <dgm:spPr/>
    </dgm:pt>
    <dgm:pt modelId="{3AEDA583-E2AC-4DBF-9845-CAA99700C8BD}" type="pres">
      <dgm:prSet presAssocID="{88B2AEDF-E69D-4E1D-BCDE-59762B2048B4}" presName="bullet5c" presStyleLbl="node1" presStyleIdx="2" presStyleCnt="5"/>
      <dgm:spPr>
        <a:solidFill>
          <a:srgbClr val="00B050"/>
        </a:solidFill>
      </dgm:spPr>
    </dgm:pt>
    <dgm:pt modelId="{95DECF07-40D6-4F8A-B4A3-A4B44536D3B0}" type="pres">
      <dgm:prSet presAssocID="{88B2AEDF-E69D-4E1D-BCDE-59762B2048B4}" presName="textBox5c" presStyleLbl="revTx" presStyleIdx="2" presStyleCnt="5" custScaleX="214915" custScaleY="25451" custLinFactNeighborX="46437" custLinFactNeighborY="-20900">
        <dgm:presLayoutVars>
          <dgm:bulletEnabled val="1"/>
        </dgm:presLayoutVars>
      </dgm:prSet>
      <dgm:spPr/>
    </dgm:pt>
    <dgm:pt modelId="{FF62216F-C8DA-45BE-BE5D-23DFD06EE90A}" type="pres">
      <dgm:prSet presAssocID="{0F7A4903-108F-44F4-8851-88691F6A71F3}" presName="bullet5d" presStyleLbl="node1" presStyleIdx="3" presStyleCnt="5"/>
      <dgm:spPr>
        <a:solidFill>
          <a:srgbClr val="00B050"/>
        </a:solidFill>
      </dgm:spPr>
    </dgm:pt>
    <dgm:pt modelId="{F40D3160-DD14-4ADA-AB6A-89D20A1F1EBE}" type="pres">
      <dgm:prSet presAssocID="{0F7A4903-108F-44F4-8851-88691F6A71F3}" presName="textBox5d" presStyleLbl="revTx" presStyleIdx="3" presStyleCnt="5" custScaleX="176457" custScaleY="11436" custLinFactNeighborX="-71485" custLinFactNeighborY="-74701">
        <dgm:presLayoutVars>
          <dgm:bulletEnabled val="1"/>
        </dgm:presLayoutVars>
      </dgm:prSet>
      <dgm:spPr/>
    </dgm:pt>
    <dgm:pt modelId="{D4E5D6CA-A4C0-4C96-AA25-832B531BEA2F}" type="pres">
      <dgm:prSet presAssocID="{EE11BEE1-FA59-4B2A-A3E4-1FDF58A63429}" presName="bullet5e" presStyleLbl="node1" presStyleIdx="4" presStyleCnt="5" custLinFactNeighborX="4351" custLinFactNeighborY="-2176"/>
      <dgm:spPr>
        <a:solidFill>
          <a:srgbClr val="00B050"/>
        </a:solidFill>
      </dgm:spPr>
    </dgm:pt>
    <dgm:pt modelId="{CE33B9EC-8163-4E19-B357-60186B8DC52C}" type="pres">
      <dgm:prSet presAssocID="{EE11BEE1-FA59-4B2A-A3E4-1FDF58A63429}" presName="textBox5e" presStyleLbl="revTx" presStyleIdx="4" presStyleCnt="5" custAng="10800000" custFlipVert="1" custScaleX="224666" custScaleY="23217" custLinFactNeighborX="59080" custLinFactNeighborY="-27276">
        <dgm:presLayoutVars>
          <dgm:bulletEnabled val="1"/>
        </dgm:presLayoutVars>
      </dgm:prSet>
      <dgm:spPr/>
    </dgm:pt>
  </dgm:ptLst>
  <dgm:cxnLst>
    <dgm:cxn modelId="{D5259845-10BA-46B1-A231-9C2C1E1AF5AF}" type="presOf" srcId="{0F7A4903-108F-44F4-8851-88691F6A71F3}" destId="{F40D3160-DD14-4ADA-AB6A-89D20A1F1EBE}" srcOrd="0" destOrd="0" presId="urn:microsoft.com/office/officeart/2005/8/layout/arrow2"/>
    <dgm:cxn modelId="{B1795556-55D1-436A-BA7B-A763DAE19E67}" type="presOf" srcId="{FD10E63E-2B3A-49A5-B5D8-B2EDCE233DA7}" destId="{0933C961-8334-47D8-B4DD-896D6F810FC0}" srcOrd="0" destOrd="0" presId="urn:microsoft.com/office/officeart/2005/8/layout/arrow2"/>
    <dgm:cxn modelId="{CDD3A486-83ED-4907-AD1F-2F6B0573E040}" srcId="{55E2CA98-9E9F-471A-A1E1-91D07CBA0343}" destId="{88B2AEDF-E69D-4E1D-BCDE-59762B2048B4}" srcOrd="2" destOrd="0" parTransId="{2B8193CE-1561-49B1-9C07-40082ED85593}" sibTransId="{E8258A74-1905-46A5-86E1-75DF340E82FA}"/>
    <dgm:cxn modelId="{07AE728F-963E-4E53-BE25-DCAC7474B474}" type="presOf" srcId="{55E2CA98-9E9F-471A-A1E1-91D07CBA0343}" destId="{2A1DABF4-033D-421A-A28C-9B6D700713DB}" srcOrd="0" destOrd="0" presId="urn:microsoft.com/office/officeart/2005/8/layout/arrow2"/>
    <dgm:cxn modelId="{CE1E31A6-290A-4BEC-A2EF-5D7025E79971}" srcId="{55E2CA98-9E9F-471A-A1E1-91D07CBA0343}" destId="{EE11BEE1-FA59-4B2A-A3E4-1FDF58A63429}" srcOrd="4" destOrd="0" parTransId="{198AAE09-FCB6-4137-A5A6-72E1F2D3C989}" sibTransId="{C6DFE5F1-446C-40B0-8017-26F4576B7625}"/>
    <dgm:cxn modelId="{166570A7-0D69-47F9-A9C6-222402722EC7}" srcId="{55E2CA98-9E9F-471A-A1E1-91D07CBA0343}" destId="{FD10E63E-2B3A-49A5-B5D8-B2EDCE233DA7}" srcOrd="0" destOrd="0" parTransId="{0F1E96EC-77E6-4939-8B79-90862692AE64}" sibTransId="{C83D972D-BE3B-4545-9BFC-67B667457845}"/>
    <dgm:cxn modelId="{81AD50A8-A4CF-4F57-B142-F3BC39A5FCBE}" type="presOf" srcId="{88B2AEDF-E69D-4E1D-BCDE-59762B2048B4}" destId="{95DECF07-40D6-4F8A-B4A3-A4B44536D3B0}" srcOrd="0" destOrd="0" presId="urn:microsoft.com/office/officeart/2005/8/layout/arrow2"/>
    <dgm:cxn modelId="{B34E52CD-441B-4F08-BEC0-69B6AC5C05EA}" type="presOf" srcId="{6EF7D35F-80B1-4828-BD6B-94CBDC39BEDC}" destId="{CB5950EF-08FD-4267-9DB8-0B54FD3957C8}" srcOrd="0" destOrd="0" presId="urn:microsoft.com/office/officeart/2005/8/layout/arrow2"/>
    <dgm:cxn modelId="{94C137EE-BDE3-49C5-B6D7-32193D9AF0C5}" type="presOf" srcId="{EE11BEE1-FA59-4B2A-A3E4-1FDF58A63429}" destId="{CE33B9EC-8163-4E19-B357-60186B8DC52C}" srcOrd="0" destOrd="0" presId="urn:microsoft.com/office/officeart/2005/8/layout/arrow2"/>
    <dgm:cxn modelId="{327A47F2-A298-48E1-9F2A-C953C2998282}" srcId="{55E2CA98-9E9F-471A-A1E1-91D07CBA0343}" destId="{6EF7D35F-80B1-4828-BD6B-94CBDC39BEDC}" srcOrd="1" destOrd="0" parTransId="{23CD817D-34E4-4F85-9A47-46B6783EB03C}" sibTransId="{FF32218E-D41A-4E36-BD44-529BA97E8ED2}"/>
    <dgm:cxn modelId="{AA1DC1F3-235F-47B4-9F50-49AA4100F0AD}" srcId="{55E2CA98-9E9F-471A-A1E1-91D07CBA0343}" destId="{0F7A4903-108F-44F4-8851-88691F6A71F3}" srcOrd="3" destOrd="0" parTransId="{EA634BBB-3AEF-47EA-9781-7AFF19CD8DED}" sibTransId="{781E590C-00F4-43E2-A864-B1E94A9C9955}"/>
    <dgm:cxn modelId="{6423475B-4E8A-4142-8EFE-FD56AD230350}" type="presParOf" srcId="{2A1DABF4-033D-421A-A28C-9B6D700713DB}" destId="{3338E7AE-5150-4CD1-BCE9-8212776A55B0}" srcOrd="0" destOrd="0" presId="urn:microsoft.com/office/officeart/2005/8/layout/arrow2"/>
    <dgm:cxn modelId="{96D96CA0-8F22-4705-B290-73024134B6EC}" type="presParOf" srcId="{2A1DABF4-033D-421A-A28C-9B6D700713DB}" destId="{1B540EE0-83D2-4771-81C3-D5BCE27A7015}" srcOrd="1" destOrd="0" presId="urn:microsoft.com/office/officeart/2005/8/layout/arrow2"/>
    <dgm:cxn modelId="{CC3641A6-51A2-4227-952E-DD0F461B4DE2}" type="presParOf" srcId="{1B540EE0-83D2-4771-81C3-D5BCE27A7015}" destId="{9C0F08A4-6AA8-457A-8174-74E2699E66FF}" srcOrd="0" destOrd="0" presId="urn:microsoft.com/office/officeart/2005/8/layout/arrow2"/>
    <dgm:cxn modelId="{257610A8-1822-4773-8163-3DE66B7E8683}" type="presParOf" srcId="{1B540EE0-83D2-4771-81C3-D5BCE27A7015}" destId="{0933C961-8334-47D8-B4DD-896D6F810FC0}" srcOrd="1" destOrd="0" presId="urn:microsoft.com/office/officeart/2005/8/layout/arrow2"/>
    <dgm:cxn modelId="{5E66138E-D664-4091-AFE0-1DA4FEDB4705}" type="presParOf" srcId="{1B540EE0-83D2-4771-81C3-D5BCE27A7015}" destId="{A3B634E3-E03F-4002-84FA-787897100A62}" srcOrd="2" destOrd="0" presId="urn:microsoft.com/office/officeart/2005/8/layout/arrow2"/>
    <dgm:cxn modelId="{D1AC643C-9635-48CF-916D-7CA5EF75857E}" type="presParOf" srcId="{1B540EE0-83D2-4771-81C3-D5BCE27A7015}" destId="{CB5950EF-08FD-4267-9DB8-0B54FD3957C8}" srcOrd="3" destOrd="0" presId="urn:microsoft.com/office/officeart/2005/8/layout/arrow2"/>
    <dgm:cxn modelId="{BA0B7745-E8DA-4B94-AEF1-55E3B7F3F207}" type="presParOf" srcId="{1B540EE0-83D2-4771-81C3-D5BCE27A7015}" destId="{3AEDA583-E2AC-4DBF-9845-CAA99700C8BD}" srcOrd="4" destOrd="0" presId="urn:microsoft.com/office/officeart/2005/8/layout/arrow2"/>
    <dgm:cxn modelId="{E8DC33A5-D723-400E-9691-E9E7748CE559}" type="presParOf" srcId="{1B540EE0-83D2-4771-81C3-D5BCE27A7015}" destId="{95DECF07-40D6-4F8A-B4A3-A4B44536D3B0}" srcOrd="5" destOrd="0" presId="urn:microsoft.com/office/officeart/2005/8/layout/arrow2"/>
    <dgm:cxn modelId="{B67B1FC3-B1D4-4253-BEA4-C3D867D07FB3}" type="presParOf" srcId="{1B540EE0-83D2-4771-81C3-D5BCE27A7015}" destId="{FF62216F-C8DA-45BE-BE5D-23DFD06EE90A}" srcOrd="6" destOrd="0" presId="urn:microsoft.com/office/officeart/2005/8/layout/arrow2"/>
    <dgm:cxn modelId="{C67C1A1D-DA01-4808-ABA9-47D1E2DAEBFF}" type="presParOf" srcId="{1B540EE0-83D2-4771-81C3-D5BCE27A7015}" destId="{F40D3160-DD14-4ADA-AB6A-89D20A1F1EBE}" srcOrd="7" destOrd="0" presId="urn:microsoft.com/office/officeart/2005/8/layout/arrow2"/>
    <dgm:cxn modelId="{52F98D9F-24AE-4A69-BCD0-FD9C13B2709D}" type="presParOf" srcId="{1B540EE0-83D2-4771-81C3-D5BCE27A7015}" destId="{D4E5D6CA-A4C0-4C96-AA25-832B531BEA2F}" srcOrd="8" destOrd="0" presId="urn:microsoft.com/office/officeart/2005/8/layout/arrow2"/>
    <dgm:cxn modelId="{432C694D-A177-42BF-B0EF-C54F1A70B097}" type="presParOf" srcId="{1B540EE0-83D2-4771-81C3-D5BCE27A7015}" destId="{CE33B9EC-8163-4E19-B357-60186B8DC52C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38E7AE-5150-4CD1-BCE9-8212776A55B0}">
      <dsp:nvSpPr>
        <dsp:cNvPr id="0" name=""/>
        <dsp:cNvSpPr/>
      </dsp:nvSpPr>
      <dsp:spPr>
        <a:xfrm>
          <a:off x="786522" y="0"/>
          <a:ext cx="6448515" cy="403032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F08A4-6AA8-457A-8174-74E2699E66FF}">
      <dsp:nvSpPr>
        <dsp:cNvPr id="0" name=""/>
        <dsp:cNvSpPr/>
      </dsp:nvSpPr>
      <dsp:spPr>
        <a:xfrm>
          <a:off x="1388427" y="2996947"/>
          <a:ext cx="148315" cy="14831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33C961-8334-47D8-B4DD-896D6F810FC0}">
      <dsp:nvSpPr>
        <dsp:cNvPr id="0" name=""/>
        <dsp:cNvSpPr/>
      </dsp:nvSpPr>
      <dsp:spPr>
        <a:xfrm>
          <a:off x="1021504" y="3274852"/>
          <a:ext cx="1871285" cy="682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589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bg1">
                  <a:lumMod val="10000"/>
                </a:schemeClr>
              </a:solidFill>
            </a:rPr>
            <a:t>1.Enlistar equipos por área o proceso</a:t>
          </a:r>
          <a:endParaRPr lang="es-ES" sz="1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1021504" y="3274852"/>
        <a:ext cx="1871285" cy="682789"/>
      </dsp:txXfrm>
    </dsp:sp>
    <dsp:sp modelId="{A3B634E3-E03F-4002-84FA-787897100A62}">
      <dsp:nvSpPr>
        <dsp:cNvPr id="0" name=""/>
        <dsp:cNvSpPr/>
      </dsp:nvSpPr>
      <dsp:spPr>
        <a:xfrm>
          <a:off x="2191267" y="2225543"/>
          <a:ext cx="232146" cy="232146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5950EF-08FD-4267-9DB8-0B54FD3957C8}">
      <dsp:nvSpPr>
        <dsp:cNvPr id="0" name=""/>
        <dsp:cNvSpPr/>
      </dsp:nvSpPr>
      <dsp:spPr>
        <a:xfrm>
          <a:off x="0" y="1671226"/>
          <a:ext cx="2273375" cy="59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1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tx1"/>
              </a:solidFill>
            </a:rPr>
            <a:t>2.Identificación de  energéticos y uso final de energía </a:t>
          </a:r>
          <a:endParaRPr lang="es-ES" sz="1600" b="1" kern="1200" dirty="0">
            <a:solidFill>
              <a:schemeClr val="tx1"/>
            </a:solidFill>
          </a:endParaRPr>
        </a:p>
      </dsp:txBody>
      <dsp:txXfrm>
        <a:off x="0" y="1671226"/>
        <a:ext cx="2273375" cy="594035"/>
      </dsp:txXfrm>
    </dsp:sp>
    <dsp:sp modelId="{3AEDA583-E2AC-4DBF-9845-CAA99700C8BD}">
      <dsp:nvSpPr>
        <dsp:cNvPr id="0" name=""/>
        <dsp:cNvSpPr/>
      </dsp:nvSpPr>
      <dsp:spPr>
        <a:xfrm>
          <a:off x="3223029" y="1610516"/>
          <a:ext cx="309528" cy="309528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DECF07-40D6-4F8A-B4A3-A4B44536D3B0}">
      <dsp:nvSpPr>
        <dsp:cNvPr id="0" name=""/>
        <dsp:cNvSpPr/>
      </dsp:nvSpPr>
      <dsp:spPr>
        <a:xfrm>
          <a:off x="3240637" y="2136170"/>
          <a:ext cx="2674753" cy="576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4013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3.Potencia  o capacidad del equipo</a:t>
          </a:r>
          <a:endParaRPr lang="es-ES" sz="1600" b="1" kern="1200" dirty="0"/>
        </a:p>
      </dsp:txBody>
      <dsp:txXfrm>
        <a:off x="3240637" y="2136170"/>
        <a:ext cx="2674753" cy="576475"/>
      </dsp:txXfrm>
    </dsp:sp>
    <dsp:sp modelId="{FF62216F-C8DA-45BE-BE5D-23DFD06EE90A}">
      <dsp:nvSpPr>
        <dsp:cNvPr id="0" name=""/>
        <dsp:cNvSpPr/>
      </dsp:nvSpPr>
      <dsp:spPr>
        <a:xfrm>
          <a:off x="4422453" y="1130102"/>
          <a:ext cx="399807" cy="399807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0D3160-DD14-4ADA-AB6A-89D20A1F1EBE}">
      <dsp:nvSpPr>
        <dsp:cNvPr id="0" name=""/>
        <dsp:cNvSpPr/>
      </dsp:nvSpPr>
      <dsp:spPr>
        <a:xfrm>
          <a:off x="3207379" y="508597"/>
          <a:ext cx="2275771" cy="3088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85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tx2">
                  <a:lumMod val="50000"/>
                </a:schemeClr>
              </a:solidFill>
            </a:rPr>
            <a:t>4.Horas de operación diarias  y días de operación</a:t>
          </a:r>
          <a:endParaRPr lang="es-ES" sz="16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207379" y="508597"/>
        <a:ext cx="2275771" cy="308808"/>
      </dsp:txXfrm>
    </dsp:sp>
    <dsp:sp modelId="{D4E5D6CA-A4C0-4C96-AA25-832B531BEA2F}">
      <dsp:nvSpPr>
        <dsp:cNvPr id="0" name=""/>
        <dsp:cNvSpPr/>
      </dsp:nvSpPr>
      <dsp:spPr>
        <a:xfrm>
          <a:off x="5679509" y="798203"/>
          <a:ext cx="509432" cy="509432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33B9EC-8163-4E19-B357-60186B8DC52C}">
      <dsp:nvSpPr>
        <dsp:cNvPr id="0" name=""/>
        <dsp:cNvSpPr/>
      </dsp:nvSpPr>
      <dsp:spPr>
        <a:xfrm rot="10800000" flipV="1">
          <a:off x="5861398" y="1393725"/>
          <a:ext cx="2897524" cy="688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938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rgbClr val="131E0C"/>
              </a:solidFill>
            </a:rPr>
            <a:t>5.Calcular consumos individuales y   % participación respecto al consumo global</a:t>
          </a:r>
          <a:endParaRPr lang="es-ES" sz="1600" b="1" kern="1200" dirty="0">
            <a:solidFill>
              <a:srgbClr val="131E0C"/>
            </a:solidFill>
          </a:endParaRPr>
        </a:p>
      </dsp:txBody>
      <dsp:txXfrm rot="-10800000">
        <a:off x="5861398" y="1393725"/>
        <a:ext cx="2897524" cy="688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BEC006-EA2A-48CF-945E-B1C7715DB06B}" type="slidenum">
              <a:rPr lang="en-US"/>
              <a:pPr/>
              <a:t>23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BEC006-EA2A-48CF-945E-B1C7715DB06B}" type="slidenum">
              <a:rPr lang="en-US"/>
              <a:pPr/>
              <a:t>25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0365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19"/>
          <p:cNvGrpSpPr/>
          <p:nvPr/>
        </p:nvGrpSpPr>
        <p:grpSpPr>
          <a:xfrm>
            <a:off x="-693414" y="-1594385"/>
            <a:ext cx="11374338" cy="6659311"/>
            <a:chOff x="-712464" y="-1441570"/>
            <a:chExt cx="11374338" cy="6659311"/>
          </a:xfrm>
        </p:grpSpPr>
        <p:sp>
          <p:nvSpPr>
            <p:cNvPr id="10" name="Google Shape;10;p19"/>
            <p:cNvSpPr/>
            <p:nvPr/>
          </p:nvSpPr>
          <p:spPr>
            <a:xfrm rot="9821796">
              <a:off x="-542023" y="3421849"/>
              <a:ext cx="2158734" cy="1523520"/>
            </a:xfrm>
            <a:custGeom>
              <a:avLst/>
              <a:gdLst/>
              <a:ahLst/>
              <a:cxnLst/>
              <a:rect l="l" t="t" r="r" b="b"/>
              <a:pathLst>
                <a:path w="122364" h="86358" fill="none" extrusionOk="0">
                  <a:moveTo>
                    <a:pt x="5147" y="63478"/>
                  </a:moveTo>
                  <a:cubicBezTo>
                    <a:pt x="5147" y="63478"/>
                    <a:pt x="80531" y="31098"/>
                    <a:pt x="71727" y="22611"/>
                  </a:cubicBezTo>
                  <a:cubicBezTo>
                    <a:pt x="66945" y="18019"/>
                    <a:pt x="1" y="86357"/>
                    <a:pt x="55007" y="63224"/>
                  </a:cubicBezTo>
                  <a:cubicBezTo>
                    <a:pt x="110013" y="40091"/>
                    <a:pt x="122363" y="1"/>
                    <a:pt x="122363" y="1"/>
                  </a:cubicBezTo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miter lim="1583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9"/>
            <p:cNvSpPr/>
            <p:nvPr/>
          </p:nvSpPr>
          <p:spPr>
            <a:xfrm rot="10800000" flipH="1">
              <a:off x="-230325" y="-1441570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9"/>
            <p:cNvSpPr/>
            <p:nvPr/>
          </p:nvSpPr>
          <p:spPr>
            <a:xfrm rot="-5400000" flipH="1">
              <a:off x="7834974" y="824945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19"/>
            <p:cNvSpPr/>
            <p:nvPr/>
          </p:nvSpPr>
          <p:spPr>
            <a:xfrm rot="9899909">
              <a:off x="6686326" y="-425886"/>
              <a:ext cx="2343444" cy="880533"/>
            </a:xfrm>
            <a:custGeom>
              <a:avLst/>
              <a:gdLst/>
              <a:ahLst/>
              <a:cxnLst/>
              <a:rect l="l" t="t" r="r" b="b"/>
              <a:pathLst>
                <a:path w="66439" h="24964" extrusionOk="0">
                  <a:moveTo>
                    <a:pt x="0" y="23192"/>
                  </a:moveTo>
                  <a:cubicBezTo>
                    <a:pt x="7569" y="9737"/>
                    <a:pt x="25057" y="-2029"/>
                    <a:pt x="40306" y="381"/>
                  </a:cubicBezTo>
                  <a:cubicBezTo>
                    <a:pt x="43763" y="927"/>
                    <a:pt x="46878" y="6623"/>
                    <a:pt x="45178" y="9683"/>
                  </a:cubicBezTo>
                  <a:cubicBezTo>
                    <a:pt x="43350" y="12975"/>
                    <a:pt x="32354" y="13345"/>
                    <a:pt x="33884" y="9904"/>
                  </a:cubicBezTo>
                  <a:cubicBezTo>
                    <a:pt x="37095" y="2681"/>
                    <a:pt x="50142" y="1573"/>
                    <a:pt x="57137" y="5254"/>
                  </a:cubicBezTo>
                  <a:cubicBezTo>
                    <a:pt x="63566" y="8637"/>
                    <a:pt x="65714" y="17735"/>
                    <a:pt x="66439" y="24964"/>
                  </a:cubicBezTo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Google Shape;14;p19"/>
          <p:cNvPicPr preferRelativeResize="0"/>
          <p:nvPr/>
        </p:nvPicPr>
        <p:blipFill rotWithShape="1">
          <a:blip r:embed="rId2">
            <a:alphaModFix/>
          </a:blip>
          <a:srcRect l="63312"/>
          <a:stretch/>
        </p:blipFill>
        <p:spPr>
          <a:xfrm>
            <a:off x="-47626" y="2085580"/>
            <a:ext cx="1337601" cy="3482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9"/>
          <p:cNvPicPr preferRelativeResize="0"/>
          <p:nvPr/>
        </p:nvPicPr>
        <p:blipFill rotWithShape="1">
          <a:blip r:embed="rId2">
            <a:alphaModFix/>
          </a:blip>
          <a:srcRect t="70186"/>
          <a:stretch/>
        </p:blipFill>
        <p:spPr>
          <a:xfrm>
            <a:off x="6457773" y="-38101"/>
            <a:ext cx="2838650" cy="808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31"/>
          <p:cNvGrpSpPr/>
          <p:nvPr/>
        </p:nvGrpSpPr>
        <p:grpSpPr>
          <a:xfrm>
            <a:off x="-337368" y="-372309"/>
            <a:ext cx="3675871" cy="7822176"/>
            <a:chOff x="-337368" y="-372309"/>
            <a:chExt cx="3675871" cy="7822176"/>
          </a:xfrm>
        </p:grpSpPr>
        <p:sp>
          <p:nvSpPr>
            <p:cNvPr id="92" name="Google Shape;92;p31"/>
            <p:cNvSpPr/>
            <p:nvPr/>
          </p:nvSpPr>
          <p:spPr>
            <a:xfrm rot="-5632519" flipH="1">
              <a:off x="-232320" y="-362754"/>
              <a:ext cx="1705573" cy="1804523"/>
            </a:xfrm>
            <a:custGeom>
              <a:avLst/>
              <a:gdLst/>
              <a:ahLst/>
              <a:cxnLst/>
              <a:rect l="l" t="t" r="r" b="b"/>
              <a:pathLst>
                <a:path w="83682" h="88526" fill="none" extrusionOk="0">
                  <a:moveTo>
                    <a:pt x="1" y="88526"/>
                  </a:moveTo>
                  <a:cubicBezTo>
                    <a:pt x="1" y="88526"/>
                    <a:pt x="32618" y="60373"/>
                    <a:pt x="63668" y="44271"/>
                  </a:cubicBezTo>
                  <a:cubicBezTo>
                    <a:pt x="73010" y="39410"/>
                    <a:pt x="78821" y="39616"/>
                    <a:pt x="72155" y="47263"/>
                  </a:cubicBezTo>
                  <a:cubicBezTo>
                    <a:pt x="68212" y="51807"/>
                    <a:pt x="59155" y="57207"/>
                    <a:pt x="45174" y="59423"/>
                  </a:cubicBezTo>
                  <a:cubicBezTo>
                    <a:pt x="5147" y="65789"/>
                    <a:pt x="60026" y="9088"/>
                    <a:pt x="83682" y="0"/>
                  </a:cubicBezTo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miter lim="1583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31"/>
            <p:cNvSpPr/>
            <p:nvPr/>
          </p:nvSpPr>
          <p:spPr>
            <a:xfrm>
              <a:off x="511603" y="4622967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" name="Google Shape;94;p31"/>
          <p:cNvGrpSpPr/>
          <p:nvPr/>
        </p:nvGrpSpPr>
        <p:grpSpPr>
          <a:xfrm>
            <a:off x="511603" y="482652"/>
            <a:ext cx="8124016" cy="4163802"/>
            <a:chOff x="511603" y="482652"/>
            <a:chExt cx="8124016" cy="4163802"/>
          </a:xfrm>
        </p:grpSpPr>
        <p:sp>
          <p:nvSpPr>
            <p:cNvPr id="95" name="Google Shape;95;p31"/>
            <p:cNvSpPr/>
            <p:nvPr/>
          </p:nvSpPr>
          <p:spPr>
            <a:xfrm>
              <a:off x="511603" y="4319913"/>
              <a:ext cx="82039" cy="326541"/>
            </a:xfrm>
            <a:custGeom>
              <a:avLst/>
              <a:gdLst/>
              <a:ahLst/>
              <a:cxnLst/>
              <a:rect l="l" t="t" r="r" b="b"/>
              <a:pathLst>
                <a:path w="3958" h="15754" extrusionOk="0">
                  <a:moveTo>
                    <a:pt x="1986" y="0"/>
                  </a:moveTo>
                  <a:cubicBezTo>
                    <a:pt x="1382" y="0"/>
                    <a:pt x="907" y="188"/>
                    <a:pt x="547" y="547"/>
                  </a:cubicBezTo>
                  <a:cubicBezTo>
                    <a:pt x="188" y="907"/>
                    <a:pt x="0" y="1381"/>
                    <a:pt x="0" y="1986"/>
                  </a:cubicBezTo>
                  <a:cubicBezTo>
                    <a:pt x="0" y="2576"/>
                    <a:pt x="188" y="3050"/>
                    <a:pt x="547" y="3410"/>
                  </a:cubicBezTo>
                  <a:cubicBezTo>
                    <a:pt x="907" y="3756"/>
                    <a:pt x="1382" y="3942"/>
                    <a:pt x="1986" y="3957"/>
                  </a:cubicBezTo>
                  <a:cubicBezTo>
                    <a:pt x="2576" y="3957"/>
                    <a:pt x="3050" y="3784"/>
                    <a:pt x="3411" y="3410"/>
                  </a:cubicBezTo>
                  <a:cubicBezTo>
                    <a:pt x="3785" y="3050"/>
                    <a:pt x="3957" y="2576"/>
                    <a:pt x="3957" y="1986"/>
                  </a:cubicBezTo>
                  <a:cubicBezTo>
                    <a:pt x="3957" y="1381"/>
                    <a:pt x="3785" y="907"/>
                    <a:pt x="3411" y="547"/>
                  </a:cubicBezTo>
                  <a:cubicBezTo>
                    <a:pt x="3050" y="188"/>
                    <a:pt x="2576" y="0"/>
                    <a:pt x="1986" y="0"/>
                  </a:cubicBezTo>
                  <a:close/>
                  <a:moveTo>
                    <a:pt x="1986" y="5942"/>
                  </a:moveTo>
                  <a:cubicBezTo>
                    <a:pt x="1382" y="5942"/>
                    <a:pt x="907" y="6115"/>
                    <a:pt x="547" y="6489"/>
                  </a:cubicBezTo>
                  <a:cubicBezTo>
                    <a:pt x="188" y="6848"/>
                    <a:pt x="0" y="7323"/>
                    <a:pt x="0" y="7913"/>
                  </a:cubicBezTo>
                  <a:cubicBezTo>
                    <a:pt x="0" y="8503"/>
                    <a:pt x="188" y="8977"/>
                    <a:pt x="547" y="9337"/>
                  </a:cubicBezTo>
                  <a:cubicBezTo>
                    <a:pt x="907" y="9697"/>
                    <a:pt x="1382" y="9884"/>
                    <a:pt x="1986" y="9898"/>
                  </a:cubicBezTo>
                  <a:cubicBezTo>
                    <a:pt x="2576" y="9898"/>
                    <a:pt x="3050" y="9711"/>
                    <a:pt x="3411" y="9351"/>
                  </a:cubicBezTo>
                  <a:cubicBezTo>
                    <a:pt x="3785" y="8992"/>
                    <a:pt x="3957" y="8503"/>
                    <a:pt x="3957" y="7913"/>
                  </a:cubicBezTo>
                  <a:cubicBezTo>
                    <a:pt x="3957" y="7323"/>
                    <a:pt x="3785" y="6848"/>
                    <a:pt x="3411" y="6489"/>
                  </a:cubicBezTo>
                  <a:cubicBezTo>
                    <a:pt x="3050" y="6115"/>
                    <a:pt x="2576" y="5942"/>
                    <a:pt x="1986" y="5942"/>
                  </a:cubicBezTo>
                  <a:close/>
                  <a:moveTo>
                    <a:pt x="1986" y="11898"/>
                  </a:moveTo>
                  <a:cubicBezTo>
                    <a:pt x="1382" y="11898"/>
                    <a:pt x="907" y="12056"/>
                    <a:pt x="547" y="12387"/>
                  </a:cubicBezTo>
                  <a:cubicBezTo>
                    <a:pt x="188" y="12718"/>
                    <a:pt x="0" y="13178"/>
                    <a:pt x="0" y="13768"/>
                  </a:cubicBezTo>
                  <a:cubicBezTo>
                    <a:pt x="0" y="14358"/>
                    <a:pt x="188" y="14833"/>
                    <a:pt x="547" y="15192"/>
                  </a:cubicBezTo>
                  <a:cubicBezTo>
                    <a:pt x="907" y="15552"/>
                    <a:pt x="1382" y="15739"/>
                    <a:pt x="1986" y="15754"/>
                  </a:cubicBezTo>
                  <a:cubicBezTo>
                    <a:pt x="2576" y="15754"/>
                    <a:pt x="3050" y="15566"/>
                    <a:pt x="3411" y="15207"/>
                  </a:cubicBezTo>
                  <a:cubicBezTo>
                    <a:pt x="3785" y="14847"/>
                    <a:pt x="3957" y="14358"/>
                    <a:pt x="3957" y="13768"/>
                  </a:cubicBezTo>
                  <a:cubicBezTo>
                    <a:pt x="3957" y="13178"/>
                    <a:pt x="3785" y="12718"/>
                    <a:pt x="3411" y="12387"/>
                  </a:cubicBezTo>
                  <a:cubicBezTo>
                    <a:pt x="3050" y="12056"/>
                    <a:pt x="2576" y="11898"/>
                    <a:pt x="1986" y="1189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31"/>
            <p:cNvSpPr/>
            <p:nvPr/>
          </p:nvSpPr>
          <p:spPr>
            <a:xfrm>
              <a:off x="8430728" y="482652"/>
              <a:ext cx="204891" cy="327163"/>
            </a:xfrm>
            <a:custGeom>
              <a:avLst/>
              <a:gdLst/>
              <a:ahLst/>
              <a:cxnLst/>
              <a:rect l="l" t="t" r="r" b="b"/>
              <a:pathLst>
                <a:path w="9885" h="15784" extrusionOk="0">
                  <a:moveTo>
                    <a:pt x="1972" y="1"/>
                  </a:moveTo>
                  <a:cubicBezTo>
                    <a:pt x="1382" y="1"/>
                    <a:pt x="908" y="188"/>
                    <a:pt x="547" y="548"/>
                  </a:cubicBezTo>
                  <a:cubicBezTo>
                    <a:pt x="173" y="908"/>
                    <a:pt x="1" y="1382"/>
                    <a:pt x="1" y="1972"/>
                  </a:cubicBezTo>
                  <a:cubicBezTo>
                    <a:pt x="1" y="2577"/>
                    <a:pt x="173" y="3051"/>
                    <a:pt x="547" y="3396"/>
                  </a:cubicBezTo>
                  <a:cubicBezTo>
                    <a:pt x="908" y="3756"/>
                    <a:pt x="1382" y="3943"/>
                    <a:pt x="1972" y="3958"/>
                  </a:cubicBezTo>
                  <a:cubicBezTo>
                    <a:pt x="2576" y="3958"/>
                    <a:pt x="3050" y="3770"/>
                    <a:pt x="3411" y="3411"/>
                  </a:cubicBezTo>
                  <a:cubicBezTo>
                    <a:pt x="3770" y="3051"/>
                    <a:pt x="3957" y="2577"/>
                    <a:pt x="3957" y="1972"/>
                  </a:cubicBezTo>
                  <a:cubicBezTo>
                    <a:pt x="3957" y="1382"/>
                    <a:pt x="3770" y="908"/>
                    <a:pt x="3411" y="548"/>
                  </a:cubicBezTo>
                  <a:cubicBezTo>
                    <a:pt x="3050" y="188"/>
                    <a:pt x="2576" y="1"/>
                    <a:pt x="1972" y="1"/>
                  </a:cubicBezTo>
                  <a:close/>
                  <a:moveTo>
                    <a:pt x="1972" y="5928"/>
                  </a:moveTo>
                  <a:cubicBezTo>
                    <a:pt x="1382" y="5928"/>
                    <a:pt x="908" y="6116"/>
                    <a:pt x="547" y="6475"/>
                  </a:cubicBezTo>
                  <a:cubicBezTo>
                    <a:pt x="173" y="6835"/>
                    <a:pt x="1" y="7324"/>
                    <a:pt x="1" y="7913"/>
                  </a:cubicBezTo>
                  <a:cubicBezTo>
                    <a:pt x="1" y="8504"/>
                    <a:pt x="173" y="8978"/>
                    <a:pt x="547" y="9338"/>
                  </a:cubicBezTo>
                  <a:cubicBezTo>
                    <a:pt x="908" y="9697"/>
                    <a:pt x="1382" y="9885"/>
                    <a:pt x="1972" y="9885"/>
                  </a:cubicBezTo>
                  <a:cubicBezTo>
                    <a:pt x="2576" y="9885"/>
                    <a:pt x="3050" y="9712"/>
                    <a:pt x="3411" y="9352"/>
                  </a:cubicBezTo>
                  <a:cubicBezTo>
                    <a:pt x="3770" y="8978"/>
                    <a:pt x="3957" y="8504"/>
                    <a:pt x="3957" y="7913"/>
                  </a:cubicBezTo>
                  <a:cubicBezTo>
                    <a:pt x="3957" y="7324"/>
                    <a:pt x="3770" y="6835"/>
                    <a:pt x="3411" y="6475"/>
                  </a:cubicBezTo>
                  <a:cubicBezTo>
                    <a:pt x="3050" y="6116"/>
                    <a:pt x="2576" y="5928"/>
                    <a:pt x="1972" y="5928"/>
                  </a:cubicBezTo>
                  <a:close/>
                  <a:moveTo>
                    <a:pt x="7913" y="11870"/>
                  </a:moveTo>
                  <a:cubicBezTo>
                    <a:pt x="7324" y="11870"/>
                    <a:pt x="6835" y="12043"/>
                    <a:pt x="6474" y="12388"/>
                  </a:cubicBezTo>
                  <a:cubicBezTo>
                    <a:pt x="6115" y="12718"/>
                    <a:pt x="5928" y="13194"/>
                    <a:pt x="5928" y="13783"/>
                  </a:cubicBezTo>
                  <a:cubicBezTo>
                    <a:pt x="5928" y="14387"/>
                    <a:pt x="6115" y="14862"/>
                    <a:pt x="6474" y="15208"/>
                  </a:cubicBezTo>
                  <a:cubicBezTo>
                    <a:pt x="6835" y="15567"/>
                    <a:pt x="7324" y="15754"/>
                    <a:pt x="7913" y="15768"/>
                  </a:cubicBezTo>
                  <a:cubicBezTo>
                    <a:pt x="8503" y="15768"/>
                    <a:pt x="8978" y="15582"/>
                    <a:pt x="9352" y="15221"/>
                  </a:cubicBezTo>
                  <a:cubicBezTo>
                    <a:pt x="9712" y="14862"/>
                    <a:pt x="9884" y="14387"/>
                    <a:pt x="9884" y="13783"/>
                  </a:cubicBezTo>
                  <a:cubicBezTo>
                    <a:pt x="9884" y="13194"/>
                    <a:pt x="9712" y="12718"/>
                    <a:pt x="9352" y="12388"/>
                  </a:cubicBezTo>
                  <a:cubicBezTo>
                    <a:pt x="8978" y="12043"/>
                    <a:pt x="8503" y="11870"/>
                    <a:pt x="7913" y="11870"/>
                  </a:cubicBezTo>
                  <a:close/>
                  <a:moveTo>
                    <a:pt x="1972" y="11884"/>
                  </a:moveTo>
                  <a:cubicBezTo>
                    <a:pt x="1382" y="11884"/>
                    <a:pt x="908" y="12056"/>
                    <a:pt x="547" y="12402"/>
                  </a:cubicBezTo>
                  <a:cubicBezTo>
                    <a:pt x="173" y="12747"/>
                    <a:pt x="1" y="13207"/>
                    <a:pt x="1" y="13812"/>
                  </a:cubicBezTo>
                  <a:cubicBezTo>
                    <a:pt x="1" y="14402"/>
                    <a:pt x="173" y="14876"/>
                    <a:pt x="547" y="15236"/>
                  </a:cubicBezTo>
                  <a:cubicBezTo>
                    <a:pt x="908" y="15582"/>
                    <a:pt x="1382" y="15768"/>
                    <a:pt x="1972" y="15783"/>
                  </a:cubicBezTo>
                  <a:cubicBezTo>
                    <a:pt x="2576" y="15783"/>
                    <a:pt x="3050" y="15610"/>
                    <a:pt x="3411" y="15236"/>
                  </a:cubicBezTo>
                  <a:cubicBezTo>
                    <a:pt x="3770" y="14876"/>
                    <a:pt x="3957" y="14402"/>
                    <a:pt x="3957" y="13812"/>
                  </a:cubicBezTo>
                  <a:cubicBezTo>
                    <a:pt x="3957" y="13207"/>
                    <a:pt x="3770" y="12747"/>
                    <a:pt x="3411" y="12402"/>
                  </a:cubicBezTo>
                  <a:cubicBezTo>
                    <a:pt x="3050" y="12056"/>
                    <a:pt x="2576" y="11884"/>
                    <a:pt x="1972" y="1188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7" name="Google Shape;97;p31"/>
          <p:cNvPicPr preferRelativeResize="0"/>
          <p:nvPr/>
        </p:nvPicPr>
        <p:blipFill rotWithShape="1">
          <a:blip r:embed="rId2">
            <a:alphaModFix/>
          </a:blip>
          <a:srcRect t="72177" r="17154"/>
          <a:stretch/>
        </p:blipFill>
        <p:spPr>
          <a:xfrm>
            <a:off x="6133033" y="-28575"/>
            <a:ext cx="3020492" cy="968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FA18E-B45E-4319-B5F3-873B515E6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 anchorCtr="0">
            <a:noAutofit/>
          </a:bodyPr>
          <a:lstStyle>
            <a:lvl1pPr>
              <a:defRPr lang="es-MX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B8E4AE-6163-44B7-98EB-34C63B8B6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F1BF85-1AFD-468B-BAC9-FBE2E8596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1A60-1B99-410B-A7B7-6203B002EAF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415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3376BE7-35A4-4E5F-9F12-5F380865E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6F86-C62D-424A-8D96-B6F967B1C82E}" type="datetimeFigureOut">
              <a:rPr lang="es-CO" smtClean="0"/>
              <a:t>18/05/23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9AB23A6-2F4D-4D8E-8BDA-49D1CFCB4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6ECFDF-D5B1-4DD3-9A14-631F95702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A4F8-B5CD-4C9C-AC4C-2524C44844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1770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31"/>
          <p:cNvGrpSpPr/>
          <p:nvPr/>
        </p:nvGrpSpPr>
        <p:grpSpPr>
          <a:xfrm>
            <a:off x="-337368" y="-372309"/>
            <a:ext cx="3675871" cy="7822176"/>
            <a:chOff x="-337368" y="-372309"/>
            <a:chExt cx="3675871" cy="7822176"/>
          </a:xfrm>
        </p:grpSpPr>
        <p:sp>
          <p:nvSpPr>
            <p:cNvPr id="92" name="Google Shape;92;p31"/>
            <p:cNvSpPr/>
            <p:nvPr/>
          </p:nvSpPr>
          <p:spPr>
            <a:xfrm rot="-5632519" flipH="1">
              <a:off x="-232320" y="-362754"/>
              <a:ext cx="1705573" cy="1804523"/>
            </a:xfrm>
            <a:custGeom>
              <a:avLst/>
              <a:gdLst/>
              <a:ahLst/>
              <a:cxnLst/>
              <a:rect l="l" t="t" r="r" b="b"/>
              <a:pathLst>
                <a:path w="83682" h="88526" fill="none" extrusionOk="0">
                  <a:moveTo>
                    <a:pt x="1" y="88526"/>
                  </a:moveTo>
                  <a:cubicBezTo>
                    <a:pt x="1" y="88526"/>
                    <a:pt x="32618" y="60373"/>
                    <a:pt x="63668" y="44271"/>
                  </a:cubicBezTo>
                  <a:cubicBezTo>
                    <a:pt x="73010" y="39410"/>
                    <a:pt x="78821" y="39616"/>
                    <a:pt x="72155" y="47263"/>
                  </a:cubicBezTo>
                  <a:cubicBezTo>
                    <a:pt x="68212" y="51807"/>
                    <a:pt x="59155" y="57207"/>
                    <a:pt x="45174" y="59423"/>
                  </a:cubicBezTo>
                  <a:cubicBezTo>
                    <a:pt x="5147" y="65789"/>
                    <a:pt x="60026" y="9088"/>
                    <a:pt x="83682" y="0"/>
                  </a:cubicBezTo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miter lim="1583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31"/>
            <p:cNvSpPr/>
            <p:nvPr/>
          </p:nvSpPr>
          <p:spPr>
            <a:xfrm>
              <a:off x="511603" y="4622967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" name="Google Shape;94;p31"/>
          <p:cNvGrpSpPr/>
          <p:nvPr/>
        </p:nvGrpSpPr>
        <p:grpSpPr>
          <a:xfrm>
            <a:off x="511603" y="482652"/>
            <a:ext cx="8124016" cy="4163802"/>
            <a:chOff x="511603" y="482652"/>
            <a:chExt cx="8124016" cy="4163802"/>
          </a:xfrm>
        </p:grpSpPr>
        <p:sp>
          <p:nvSpPr>
            <p:cNvPr id="95" name="Google Shape;95;p31"/>
            <p:cNvSpPr/>
            <p:nvPr/>
          </p:nvSpPr>
          <p:spPr>
            <a:xfrm>
              <a:off x="511603" y="4319913"/>
              <a:ext cx="82039" cy="326541"/>
            </a:xfrm>
            <a:custGeom>
              <a:avLst/>
              <a:gdLst/>
              <a:ahLst/>
              <a:cxnLst/>
              <a:rect l="l" t="t" r="r" b="b"/>
              <a:pathLst>
                <a:path w="3958" h="15754" extrusionOk="0">
                  <a:moveTo>
                    <a:pt x="1986" y="0"/>
                  </a:moveTo>
                  <a:cubicBezTo>
                    <a:pt x="1382" y="0"/>
                    <a:pt x="907" y="188"/>
                    <a:pt x="547" y="547"/>
                  </a:cubicBezTo>
                  <a:cubicBezTo>
                    <a:pt x="188" y="907"/>
                    <a:pt x="0" y="1381"/>
                    <a:pt x="0" y="1986"/>
                  </a:cubicBezTo>
                  <a:cubicBezTo>
                    <a:pt x="0" y="2576"/>
                    <a:pt x="188" y="3050"/>
                    <a:pt x="547" y="3410"/>
                  </a:cubicBezTo>
                  <a:cubicBezTo>
                    <a:pt x="907" y="3756"/>
                    <a:pt x="1382" y="3942"/>
                    <a:pt x="1986" y="3957"/>
                  </a:cubicBezTo>
                  <a:cubicBezTo>
                    <a:pt x="2576" y="3957"/>
                    <a:pt x="3050" y="3784"/>
                    <a:pt x="3411" y="3410"/>
                  </a:cubicBezTo>
                  <a:cubicBezTo>
                    <a:pt x="3785" y="3050"/>
                    <a:pt x="3957" y="2576"/>
                    <a:pt x="3957" y="1986"/>
                  </a:cubicBezTo>
                  <a:cubicBezTo>
                    <a:pt x="3957" y="1381"/>
                    <a:pt x="3785" y="907"/>
                    <a:pt x="3411" y="547"/>
                  </a:cubicBezTo>
                  <a:cubicBezTo>
                    <a:pt x="3050" y="188"/>
                    <a:pt x="2576" y="0"/>
                    <a:pt x="1986" y="0"/>
                  </a:cubicBezTo>
                  <a:close/>
                  <a:moveTo>
                    <a:pt x="1986" y="5942"/>
                  </a:moveTo>
                  <a:cubicBezTo>
                    <a:pt x="1382" y="5942"/>
                    <a:pt x="907" y="6115"/>
                    <a:pt x="547" y="6489"/>
                  </a:cubicBezTo>
                  <a:cubicBezTo>
                    <a:pt x="188" y="6848"/>
                    <a:pt x="0" y="7323"/>
                    <a:pt x="0" y="7913"/>
                  </a:cubicBezTo>
                  <a:cubicBezTo>
                    <a:pt x="0" y="8503"/>
                    <a:pt x="188" y="8977"/>
                    <a:pt x="547" y="9337"/>
                  </a:cubicBezTo>
                  <a:cubicBezTo>
                    <a:pt x="907" y="9697"/>
                    <a:pt x="1382" y="9884"/>
                    <a:pt x="1986" y="9898"/>
                  </a:cubicBezTo>
                  <a:cubicBezTo>
                    <a:pt x="2576" y="9898"/>
                    <a:pt x="3050" y="9711"/>
                    <a:pt x="3411" y="9351"/>
                  </a:cubicBezTo>
                  <a:cubicBezTo>
                    <a:pt x="3785" y="8992"/>
                    <a:pt x="3957" y="8503"/>
                    <a:pt x="3957" y="7913"/>
                  </a:cubicBezTo>
                  <a:cubicBezTo>
                    <a:pt x="3957" y="7323"/>
                    <a:pt x="3785" y="6848"/>
                    <a:pt x="3411" y="6489"/>
                  </a:cubicBezTo>
                  <a:cubicBezTo>
                    <a:pt x="3050" y="6115"/>
                    <a:pt x="2576" y="5942"/>
                    <a:pt x="1986" y="5942"/>
                  </a:cubicBezTo>
                  <a:close/>
                  <a:moveTo>
                    <a:pt x="1986" y="11898"/>
                  </a:moveTo>
                  <a:cubicBezTo>
                    <a:pt x="1382" y="11898"/>
                    <a:pt x="907" y="12056"/>
                    <a:pt x="547" y="12387"/>
                  </a:cubicBezTo>
                  <a:cubicBezTo>
                    <a:pt x="188" y="12718"/>
                    <a:pt x="0" y="13178"/>
                    <a:pt x="0" y="13768"/>
                  </a:cubicBezTo>
                  <a:cubicBezTo>
                    <a:pt x="0" y="14358"/>
                    <a:pt x="188" y="14833"/>
                    <a:pt x="547" y="15192"/>
                  </a:cubicBezTo>
                  <a:cubicBezTo>
                    <a:pt x="907" y="15552"/>
                    <a:pt x="1382" y="15739"/>
                    <a:pt x="1986" y="15754"/>
                  </a:cubicBezTo>
                  <a:cubicBezTo>
                    <a:pt x="2576" y="15754"/>
                    <a:pt x="3050" y="15566"/>
                    <a:pt x="3411" y="15207"/>
                  </a:cubicBezTo>
                  <a:cubicBezTo>
                    <a:pt x="3785" y="14847"/>
                    <a:pt x="3957" y="14358"/>
                    <a:pt x="3957" y="13768"/>
                  </a:cubicBezTo>
                  <a:cubicBezTo>
                    <a:pt x="3957" y="13178"/>
                    <a:pt x="3785" y="12718"/>
                    <a:pt x="3411" y="12387"/>
                  </a:cubicBezTo>
                  <a:cubicBezTo>
                    <a:pt x="3050" y="12056"/>
                    <a:pt x="2576" y="11898"/>
                    <a:pt x="1986" y="1189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31"/>
            <p:cNvSpPr/>
            <p:nvPr/>
          </p:nvSpPr>
          <p:spPr>
            <a:xfrm>
              <a:off x="8430728" y="482652"/>
              <a:ext cx="204891" cy="327163"/>
            </a:xfrm>
            <a:custGeom>
              <a:avLst/>
              <a:gdLst/>
              <a:ahLst/>
              <a:cxnLst/>
              <a:rect l="l" t="t" r="r" b="b"/>
              <a:pathLst>
                <a:path w="9885" h="15784" extrusionOk="0">
                  <a:moveTo>
                    <a:pt x="1972" y="1"/>
                  </a:moveTo>
                  <a:cubicBezTo>
                    <a:pt x="1382" y="1"/>
                    <a:pt x="908" y="188"/>
                    <a:pt x="547" y="548"/>
                  </a:cubicBezTo>
                  <a:cubicBezTo>
                    <a:pt x="173" y="908"/>
                    <a:pt x="1" y="1382"/>
                    <a:pt x="1" y="1972"/>
                  </a:cubicBezTo>
                  <a:cubicBezTo>
                    <a:pt x="1" y="2577"/>
                    <a:pt x="173" y="3051"/>
                    <a:pt x="547" y="3396"/>
                  </a:cubicBezTo>
                  <a:cubicBezTo>
                    <a:pt x="908" y="3756"/>
                    <a:pt x="1382" y="3943"/>
                    <a:pt x="1972" y="3958"/>
                  </a:cubicBezTo>
                  <a:cubicBezTo>
                    <a:pt x="2576" y="3958"/>
                    <a:pt x="3050" y="3770"/>
                    <a:pt x="3411" y="3411"/>
                  </a:cubicBezTo>
                  <a:cubicBezTo>
                    <a:pt x="3770" y="3051"/>
                    <a:pt x="3957" y="2577"/>
                    <a:pt x="3957" y="1972"/>
                  </a:cubicBezTo>
                  <a:cubicBezTo>
                    <a:pt x="3957" y="1382"/>
                    <a:pt x="3770" y="908"/>
                    <a:pt x="3411" y="548"/>
                  </a:cubicBezTo>
                  <a:cubicBezTo>
                    <a:pt x="3050" y="188"/>
                    <a:pt x="2576" y="1"/>
                    <a:pt x="1972" y="1"/>
                  </a:cubicBezTo>
                  <a:close/>
                  <a:moveTo>
                    <a:pt x="1972" y="5928"/>
                  </a:moveTo>
                  <a:cubicBezTo>
                    <a:pt x="1382" y="5928"/>
                    <a:pt x="908" y="6116"/>
                    <a:pt x="547" y="6475"/>
                  </a:cubicBezTo>
                  <a:cubicBezTo>
                    <a:pt x="173" y="6835"/>
                    <a:pt x="1" y="7324"/>
                    <a:pt x="1" y="7913"/>
                  </a:cubicBezTo>
                  <a:cubicBezTo>
                    <a:pt x="1" y="8504"/>
                    <a:pt x="173" y="8978"/>
                    <a:pt x="547" y="9338"/>
                  </a:cubicBezTo>
                  <a:cubicBezTo>
                    <a:pt x="908" y="9697"/>
                    <a:pt x="1382" y="9885"/>
                    <a:pt x="1972" y="9885"/>
                  </a:cubicBezTo>
                  <a:cubicBezTo>
                    <a:pt x="2576" y="9885"/>
                    <a:pt x="3050" y="9712"/>
                    <a:pt x="3411" y="9352"/>
                  </a:cubicBezTo>
                  <a:cubicBezTo>
                    <a:pt x="3770" y="8978"/>
                    <a:pt x="3957" y="8504"/>
                    <a:pt x="3957" y="7913"/>
                  </a:cubicBezTo>
                  <a:cubicBezTo>
                    <a:pt x="3957" y="7324"/>
                    <a:pt x="3770" y="6835"/>
                    <a:pt x="3411" y="6475"/>
                  </a:cubicBezTo>
                  <a:cubicBezTo>
                    <a:pt x="3050" y="6116"/>
                    <a:pt x="2576" y="5928"/>
                    <a:pt x="1972" y="5928"/>
                  </a:cubicBezTo>
                  <a:close/>
                  <a:moveTo>
                    <a:pt x="7913" y="11870"/>
                  </a:moveTo>
                  <a:cubicBezTo>
                    <a:pt x="7324" y="11870"/>
                    <a:pt x="6835" y="12043"/>
                    <a:pt x="6474" y="12388"/>
                  </a:cubicBezTo>
                  <a:cubicBezTo>
                    <a:pt x="6115" y="12718"/>
                    <a:pt x="5928" y="13194"/>
                    <a:pt x="5928" y="13783"/>
                  </a:cubicBezTo>
                  <a:cubicBezTo>
                    <a:pt x="5928" y="14387"/>
                    <a:pt x="6115" y="14862"/>
                    <a:pt x="6474" y="15208"/>
                  </a:cubicBezTo>
                  <a:cubicBezTo>
                    <a:pt x="6835" y="15567"/>
                    <a:pt x="7324" y="15754"/>
                    <a:pt x="7913" y="15768"/>
                  </a:cubicBezTo>
                  <a:cubicBezTo>
                    <a:pt x="8503" y="15768"/>
                    <a:pt x="8978" y="15582"/>
                    <a:pt x="9352" y="15221"/>
                  </a:cubicBezTo>
                  <a:cubicBezTo>
                    <a:pt x="9712" y="14862"/>
                    <a:pt x="9884" y="14387"/>
                    <a:pt x="9884" y="13783"/>
                  </a:cubicBezTo>
                  <a:cubicBezTo>
                    <a:pt x="9884" y="13194"/>
                    <a:pt x="9712" y="12718"/>
                    <a:pt x="9352" y="12388"/>
                  </a:cubicBezTo>
                  <a:cubicBezTo>
                    <a:pt x="8978" y="12043"/>
                    <a:pt x="8503" y="11870"/>
                    <a:pt x="7913" y="11870"/>
                  </a:cubicBezTo>
                  <a:close/>
                  <a:moveTo>
                    <a:pt x="1972" y="11884"/>
                  </a:moveTo>
                  <a:cubicBezTo>
                    <a:pt x="1382" y="11884"/>
                    <a:pt x="908" y="12056"/>
                    <a:pt x="547" y="12402"/>
                  </a:cubicBezTo>
                  <a:cubicBezTo>
                    <a:pt x="173" y="12747"/>
                    <a:pt x="1" y="13207"/>
                    <a:pt x="1" y="13812"/>
                  </a:cubicBezTo>
                  <a:cubicBezTo>
                    <a:pt x="1" y="14402"/>
                    <a:pt x="173" y="14876"/>
                    <a:pt x="547" y="15236"/>
                  </a:cubicBezTo>
                  <a:cubicBezTo>
                    <a:pt x="908" y="15582"/>
                    <a:pt x="1382" y="15768"/>
                    <a:pt x="1972" y="15783"/>
                  </a:cubicBezTo>
                  <a:cubicBezTo>
                    <a:pt x="2576" y="15783"/>
                    <a:pt x="3050" y="15610"/>
                    <a:pt x="3411" y="15236"/>
                  </a:cubicBezTo>
                  <a:cubicBezTo>
                    <a:pt x="3770" y="14876"/>
                    <a:pt x="3957" y="14402"/>
                    <a:pt x="3957" y="13812"/>
                  </a:cubicBezTo>
                  <a:cubicBezTo>
                    <a:pt x="3957" y="13207"/>
                    <a:pt x="3770" y="12747"/>
                    <a:pt x="3411" y="12402"/>
                  </a:cubicBezTo>
                  <a:cubicBezTo>
                    <a:pt x="3050" y="12056"/>
                    <a:pt x="2576" y="11884"/>
                    <a:pt x="1972" y="1188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7" name="Google Shape;97;p31"/>
          <p:cNvPicPr preferRelativeResize="0"/>
          <p:nvPr/>
        </p:nvPicPr>
        <p:blipFill rotWithShape="1">
          <a:blip r:embed="rId2">
            <a:alphaModFix/>
          </a:blip>
          <a:srcRect t="72177" r="17154"/>
          <a:stretch/>
        </p:blipFill>
        <p:spPr>
          <a:xfrm>
            <a:off x="6133033" y="-28575"/>
            <a:ext cx="3020492" cy="9689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5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20"/>
          <p:cNvGrpSpPr/>
          <p:nvPr/>
        </p:nvGrpSpPr>
        <p:grpSpPr>
          <a:xfrm>
            <a:off x="508328" y="539512"/>
            <a:ext cx="8288620" cy="4273242"/>
            <a:chOff x="508328" y="539512"/>
            <a:chExt cx="8288620" cy="4273242"/>
          </a:xfrm>
        </p:grpSpPr>
        <p:sp>
          <p:nvSpPr>
            <p:cNvPr id="21" name="Google Shape;21;p20"/>
            <p:cNvSpPr/>
            <p:nvPr/>
          </p:nvSpPr>
          <p:spPr>
            <a:xfrm>
              <a:off x="8592098" y="4485011"/>
              <a:ext cx="204850" cy="327743"/>
            </a:xfrm>
            <a:custGeom>
              <a:avLst/>
              <a:gdLst/>
              <a:ahLst/>
              <a:cxnLst/>
              <a:rect l="l" t="t" r="r" b="b"/>
              <a:pathLst>
                <a:path w="9883" h="15812" extrusionOk="0">
                  <a:moveTo>
                    <a:pt x="1971" y="1"/>
                  </a:moveTo>
                  <a:cubicBezTo>
                    <a:pt x="1381" y="1"/>
                    <a:pt x="906" y="188"/>
                    <a:pt x="547" y="547"/>
                  </a:cubicBezTo>
                  <a:cubicBezTo>
                    <a:pt x="173" y="908"/>
                    <a:pt x="0" y="1382"/>
                    <a:pt x="0" y="1986"/>
                  </a:cubicBezTo>
                  <a:cubicBezTo>
                    <a:pt x="0" y="2576"/>
                    <a:pt x="173" y="3051"/>
                    <a:pt x="547" y="3411"/>
                  </a:cubicBezTo>
                  <a:cubicBezTo>
                    <a:pt x="906" y="3756"/>
                    <a:pt x="1381" y="3943"/>
                    <a:pt x="1971" y="3957"/>
                  </a:cubicBezTo>
                  <a:cubicBezTo>
                    <a:pt x="2575" y="3957"/>
                    <a:pt x="3050" y="3785"/>
                    <a:pt x="3409" y="3411"/>
                  </a:cubicBezTo>
                  <a:cubicBezTo>
                    <a:pt x="3769" y="3051"/>
                    <a:pt x="3956" y="2576"/>
                    <a:pt x="3956" y="1986"/>
                  </a:cubicBezTo>
                  <a:cubicBezTo>
                    <a:pt x="3956" y="1382"/>
                    <a:pt x="3769" y="908"/>
                    <a:pt x="3409" y="547"/>
                  </a:cubicBezTo>
                  <a:cubicBezTo>
                    <a:pt x="3050" y="188"/>
                    <a:pt x="2575" y="1"/>
                    <a:pt x="1971" y="1"/>
                  </a:cubicBezTo>
                  <a:close/>
                  <a:moveTo>
                    <a:pt x="7913" y="1"/>
                  </a:moveTo>
                  <a:cubicBezTo>
                    <a:pt x="7308" y="1"/>
                    <a:pt x="6833" y="188"/>
                    <a:pt x="6474" y="547"/>
                  </a:cubicBezTo>
                  <a:cubicBezTo>
                    <a:pt x="6114" y="908"/>
                    <a:pt x="5927" y="1382"/>
                    <a:pt x="5927" y="1986"/>
                  </a:cubicBezTo>
                  <a:cubicBezTo>
                    <a:pt x="5927" y="2576"/>
                    <a:pt x="6114" y="3051"/>
                    <a:pt x="6474" y="3411"/>
                  </a:cubicBezTo>
                  <a:cubicBezTo>
                    <a:pt x="6833" y="3756"/>
                    <a:pt x="7308" y="3943"/>
                    <a:pt x="7913" y="3957"/>
                  </a:cubicBezTo>
                  <a:cubicBezTo>
                    <a:pt x="8502" y="3957"/>
                    <a:pt x="8977" y="3785"/>
                    <a:pt x="9336" y="3411"/>
                  </a:cubicBezTo>
                  <a:cubicBezTo>
                    <a:pt x="9710" y="3051"/>
                    <a:pt x="9883" y="2576"/>
                    <a:pt x="9883" y="1986"/>
                  </a:cubicBezTo>
                  <a:cubicBezTo>
                    <a:pt x="9883" y="1382"/>
                    <a:pt x="9710" y="908"/>
                    <a:pt x="9336" y="547"/>
                  </a:cubicBezTo>
                  <a:cubicBezTo>
                    <a:pt x="8977" y="188"/>
                    <a:pt x="8502" y="1"/>
                    <a:pt x="7913" y="1"/>
                  </a:cubicBezTo>
                  <a:close/>
                  <a:moveTo>
                    <a:pt x="1971" y="11912"/>
                  </a:moveTo>
                  <a:cubicBezTo>
                    <a:pt x="1381" y="11912"/>
                    <a:pt x="906" y="12085"/>
                    <a:pt x="547" y="12430"/>
                  </a:cubicBezTo>
                  <a:cubicBezTo>
                    <a:pt x="173" y="12762"/>
                    <a:pt x="0" y="13236"/>
                    <a:pt x="0" y="13826"/>
                  </a:cubicBezTo>
                  <a:cubicBezTo>
                    <a:pt x="0" y="14416"/>
                    <a:pt x="173" y="14891"/>
                    <a:pt x="547" y="15250"/>
                  </a:cubicBezTo>
                  <a:cubicBezTo>
                    <a:pt x="906" y="15610"/>
                    <a:pt x="1381" y="15797"/>
                    <a:pt x="1971" y="15812"/>
                  </a:cubicBezTo>
                  <a:cubicBezTo>
                    <a:pt x="2575" y="15812"/>
                    <a:pt x="3050" y="15624"/>
                    <a:pt x="3409" y="15265"/>
                  </a:cubicBezTo>
                  <a:cubicBezTo>
                    <a:pt x="3769" y="14905"/>
                    <a:pt x="3956" y="14416"/>
                    <a:pt x="3956" y="13826"/>
                  </a:cubicBezTo>
                  <a:cubicBezTo>
                    <a:pt x="3956" y="13236"/>
                    <a:pt x="3769" y="12762"/>
                    <a:pt x="3409" y="12430"/>
                  </a:cubicBezTo>
                  <a:cubicBezTo>
                    <a:pt x="3050" y="12085"/>
                    <a:pt x="2575" y="11912"/>
                    <a:pt x="1971" y="1191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20"/>
            <p:cNvSpPr/>
            <p:nvPr/>
          </p:nvSpPr>
          <p:spPr>
            <a:xfrm>
              <a:off x="508328" y="539512"/>
              <a:ext cx="204891" cy="204891"/>
            </a:xfrm>
            <a:custGeom>
              <a:avLst/>
              <a:gdLst/>
              <a:ahLst/>
              <a:cxnLst/>
              <a:rect l="l" t="t" r="r" b="b"/>
              <a:pathLst>
                <a:path w="9885" h="9885" extrusionOk="0">
                  <a:moveTo>
                    <a:pt x="1972" y="0"/>
                  </a:moveTo>
                  <a:cubicBezTo>
                    <a:pt x="1382" y="0"/>
                    <a:pt x="908" y="188"/>
                    <a:pt x="547" y="547"/>
                  </a:cubicBezTo>
                  <a:cubicBezTo>
                    <a:pt x="188" y="907"/>
                    <a:pt x="1" y="1381"/>
                    <a:pt x="1" y="1972"/>
                  </a:cubicBezTo>
                  <a:cubicBezTo>
                    <a:pt x="1" y="2576"/>
                    <a:pt x="188" y="3050"/>
                    <a:pt x="547" y="3396"/>
                  </a:cubicBezTo>
                  <a:cubicBezTo>
                    <a:pt x="908" y="3756"/>
                    <a:pt x="1382" y="3942"/>
                    <a:pt x="1972" y="3957"/>
                  </a:cubicBezTo>
                  <a:cubicBezTo>
                    <a:pt x="2576" y="3957"/>
                    <a:pt x="3051" y="3770"/>
                    <a:pt x="3411" y="3411"/>
                  </a:cubicBezTo>
                  <a:cubicBezTo>
                    <a:pt x="3770" y="3050"/>
                    <a:pt x="3958" y="2576"/>
                    <a:pt x="3958" y="1972"/>
                  </a:cubicBezTo>
                  <a:cubicBezTo>
                    <a:pt x="3958" y="1381"/>
                    <a:pt x="3770" y="907"/>
                    <a:pt x="3411" y="547"/>
                  </a:cubicBezTo>
                  <a:cubicBezTo>
                    <a:pt x="3051" y="188"/>
                    <a:pt x="2576" y="0"/>
                    <a:pt x="1972" y="0"/>
                  </a:cubicBezTo>
                  <a:close/>
                  <a:moveTo>
                    <a:pt x="7913" y="0"/>
                  </a:moveTo>
                  <a:cubicBezTo>
                    <a:pt x="7324" y="0"/>
                    <a:pt x="6835" y="188"/>
                    <a:pt x="6475" y="547"/>
                  </a:cubicBezTo>
                  <a:cubicBezTo>
                    <a:pt x="6115" y="907"/>
                    <a:pt x="5928" y="1381"/>
                    <a:pt x="5928" y="1972"/>
                  </a:cubicBezTo>
                  <a:cubicBezTo>
                    <a:pt x="5928" y="2576"/>
                    <a:pt x="6115" y="3050"/>
                    <a:pt x="6475" y="3396"/>
                  </a:cubicBezTo>
                  <a:cubicBezTo>
                    <a:pt x="6835" y="3756"/>
                    <a:pt x="7324" y="3942"/>
                    <a:pt x="7913" y="3957"/>
                  </a:cubicBezTo>
                  <a:cubicBezTo>
                    <a:pt x="8504" y="3957"/>
                    <a:pt x="8978" y="3770"/>
                    <a:pt x="9352" y="3411"/>
                  </a:cubicBezTo>
                  <a:cubicBezTo>
                    <a:pt x="9712" y="3050"/>
                    <a:pt x="9885" y="2576"/>
                    <a:pt x="9885" y="1972"/>
                  </a:cubicBezTo>
                  <a:cubicBezTo>
                    <a:pt x="9885" y="1381"/>
                    <a:pt x="9712" y="907"/>
                    <a:pt x="9352" y="547"/>
                  </a:cubicBezTo>
                  <a:cubicBezTo>
                    <a:pt x="8978" y="188"/>
                    <a:pt x="8504" y="0"/>
                    <a:pt x="7913" y="0"/>
                  </a:cubicBezTo>
                  <a:close/>
                  <a:moveTo>
                    <a:pt x="1972" y="5928"/>
                  </a:moveTo>
                  <a:cubicBezTo>
                    <a:pt x="1382" y="5928"/>
                    <a:pt x="908" y="6115"/>
                    <a:pt x="547" y="6474"/>
                  </a:cubicBezTo>
                  <a:cubicBezTo>
                    <a:pt x="188" y="6834"/>
                    <a:pt x="1" y="7324"/>
                    <a:pt x="1" y="7913"/>
                  </a:cubicBezTo>
                  <a:cubicBezTo>
                    <a:pt x="1" y="8503"/>
                    <a:pt x="188" y="8977"/>
                    <a:pt x="547" y="9338"/>
                  </a:cubicBezTo>
                  <a:cubicBezTo>
                    <a:pt x="908" y="9697"/>
                    <a:pt x="1382" y="9869"/>
                    <a:pt x="1972" y="9884"/>
                  </a:cubicBezTo>
                  <a:cubicBezTo>
                    <a:pt x="2576" y="9884"/>
                    <a:pt x="3051" y="9712"/>
                    <a:pt x="3411" y="9351"/>
                  </a:cubicBezTo>
                  <a:cubicBezTo>
                    <a:pt x="3770" y="8977"/>
                    <a:pt x="3958" y="8503"/>
                    <a:pt x="3958" y="7913"/>
                  </a:cubicBezTo>
                  <a:cubicBezTo>
                    <a:pt x="3958" y="7324"/>
                    <a:pt x="3770" y="6834"/>
                    <a:pt x="3411" y="6474"/>
                  </a:cubicBezTo>
                  <a:cubicBezTo>
                    <a:pt x="3051" y="6115"/>
                    <a:pt x="2576" y="5928"/>
                    <a:pt x="1972" y="5928"/>
                  </a:cubicBezTo>
                  <a:close/>
                  <a:moveTo>
                    <a:pt x="7913" y="5928"/>
                  </a:moveTo>
                  <a:cubicBezTo>
                    <a:pt x="7324" y="5928"/>
                    <a:pt x="6835" y="6115"/>
                    <a:pt x="6475" y="6474"/>
                  </a:cubicBezTo>
                  <a:cubicBezTo>
                    <a:pt x="6115" y="6834"/>
                    <a:pt x="5928" y="7324"/>
                    <a:pt x="5928" y="7913"/>
                  </a:cubicBezTo>
                  <a:cubicBezTo>
                    <a:pt x="5928" y="8503"/>
                    <a:pt x="6115" y="8977"/>
                    <a:pt x="6475" y="9338"/>
                  </a:cubicBezTo>
                  <a:cubicBezTo>
                    <a:pt x="6835" y="9697"/>
                    <a:pt x="7324" y="9869"/>
                    <a:pt x="7913" y="9884"/>
                  </a:cubicBezTo>
                  <a:cubicBezTo>
                    <a:pt x="8504" y="9884"/>
                    <a:pt x="8978" y="9712"/>
                    <a:pt x="9352" y="9351"/>
                  </a:cubicBezTo>
                  <a:cubicBezTo>
                    <a:pt x="9712" y="8977"/>
                    <a:pt x="9885" y="8503"/>
                    <a:pt x="9885" y="7913"/>
                  </a:cubicBezTo>
                  <a:cubicBezTo>
                    <a:pt x="9885" y="7324"/>
                    <a:pt x="9712" y="6834"/>
                    <a:pt x="9352" y="6474"/>
                  </a:cubicBezTo>
                  <a:cubicBezTo>
                    <a:pt x="8978" y="6115"/>
                    <a:pt x="8504" y="5928"/>
                    <a:pt x="7913" y="59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" name="Google Shape;23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55372" y="-1859815"/>
            <a:ext cx="3645908" cy="3482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6035" y="1535199"/>
            <a:ext cx="3645908" cy="348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21"/>
          <p:cNvPicPr preferRelativeResize="0"/>
          <p:nvPr/>
        </p:nvPicPr>
        <p:blipFill rotWithShape="1">
          <a:blip r:embed="rId2">
            <a:alphaModFix/>
          </a:blip>
          <a:srcRect t="59650"/>
          <a:stretch/>
        </p:blipFill>
        <p:spPr>
          <a:xfrm>
            <a:off x="2816404" y="9525"/>
            <a:ext cx="3645908" cy="14051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" name="Google Shape;27;p21"/>
          <p:cNvGrpSpPr/>
          <p:nvPr/>
        </p:nvGrpSpPr>
        <p:grpSpPr>
          <a:xfrm>
            <a:off x="-1746402" y="-1687108"/>
            <a:ext cx="6370977" cy="3976500"/>
            <a:chOff x="-1746402" y="-1687108"/>
            <a:chExt cx="6370977" cy="3976500"/>
          </a:xfrm>
        </p:grpSpPr>
        <p:sp>
          <p:nvSpPr>
            <p:cNvPr id="28" name="Google Shape;28;p21"/>
            <p:cNvSpPr/>
            <p:nvPr/>
          </p:nvSpPr>
          <p:spPr>
            <a:xfrm rot="8454315" flipH="1">
              <a:off x="-1171557" y="-1112263"/>
              <a:ext cx="2826811" cy="2826811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21"/>
            <p:cNvSpPr/>
            <p:nvPr/>
          </p:nvSpPr>
          <p:spPr>
            <a:xfrm>
              <a:off x="2532525" y="-952950"/>
              <a:ext cx="2092050" cy="2213150"/>
            </a:xfrm>
            <a:custGeom>
              <a:avLst/>
              <a:gdLst/>
              <a:ahLst/>
              <a:cxnLst/>
              <a:rect l="l" t="t" r="r" b="b"/>
              <a:pathLst>
                <a:path w="83682" h="88526" fill="none" extrusionOk="0">
                  <a:moveTo>
                    <a:pt x="1" y="88526"/>
                  </a:moveTo>
                  <a:cubicBezTo>
                    <a:pt x="1" y="88526"/>
                    <a:pt x="32618" y="60373"/>
                    <a:pt x="63668" y="44271"/>
                  </a:cubicBezTo>
                  <a:cubicBezTo>
                    <a:pt x="73010" y="39410"/>
                    <a:pt x="78821" y="39616"/>
                    <a:pt x="72155" y="47263"/>
                  </a:cubicBezTo>
                  <a:cubicBezTo>
                    <a:pt x="68212" y="51807"/>
                    <a:pt x="59155" y="57207"/>
                    <a:pt x="45174" y="59423"/>
                  </a:cubicBezTo>
                  <a:cubicBezTo>
                    <a:pt x="5147" y="65789"/>
                    <a:pt x="60026" y="9088"/>
                    <a:pt x="83682" y="0"/>
                  </a:cubicBezTo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miter lim="1583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30;p21"/>
          <p:cNvGrpSpPr/>
          <p:nvPr/>
        </p:nvGrpSpPr>
        <p:grpSpPr>
          <a:xfrm>
            <a:off x="413853" y="651453"/>
            <a:ext cx="4195386" cy="4237051"/>
            <a:chOff x="413853" y="651453"/>
            <a:chExt cx="4195386" cy="4237051"/>
          </a:xfrm>
        </p:grpSpPr>
        <p:grpSp>
          <p:nvGrpSpPr>
            <p:cNvPr id="31" name="Google Shape;31;p21"/>
            <p:cNvGrpSpPr/>
            <p:nvPr/>
          </p:nvGrpSpPr>
          <p:grpSpPr>
            <a:xfrm>
              <a:off x="413853" y="2289388"/>
              <a:ext cx="4195376" cy="2599116"/>
              <a:chOff x="413853" y="2289388"/>
              <a:chExt cx="4195376" cy="2599116"/>
            </a:xfrm>
          </p:grpSpPr>
          <p:sp>
            <p:nvSpPr>
              <p:cNvPr id="32" name="Google Shape;32;p21"/>
              <p:cNvSpPr/>
              <p:nvPr/>
            </p:nvSpPr>
            <p:spPr>
              <a:xfrm>
                <a:off x="413853" y="2289388"/>
                <a:ext cx="82039" cy="326541"/>
              </a:xfrm>
              <a:custGeom>
                <a:avLst/>
                <a:gdLst/>
                <a:ahLst/>
                <a:cxnLst/>
                <a:rect l="l" t="t" r="r" b="b"/>
                <a:pathLst>
                  <a:path w="3958" h="15754" extrusionOk="0">
                    <a:moveTo>
                      <a:pt x="1986" y="0"/>
                    </a:moveTo>
                    <a:cubicBezTo>
                      <a:pt x="1382" y="0"/>
                      <a:pt x="907" y="188"/>
                      <a:pt x="547" y="547"/>
                    </a:cubicBezTo>
                    <a:cubicBezTo>
                      <a:pt x="188" y="907"/>
                      <a:pt x="0" y="1381"/>
                      <a:pt x="0" y="1986"/>
                    </a:cubicBezTo>
                    <a:cubicBezTo>
                      <a:pt x="0" y="2576"/>
                      <a:pt x="188" y="3050"/>
                      <a:pt x="547" y="3410"/>
                    </a:cubicBezTo>
                    <a:cubicBezTo>
                      <a:pt x="907" y="3756"/>
                      <a:pt x="1382" y="3942"/>
                      <a:pt x="1986" y="3957"/>
                    </a:cubicBezTo>
                    <a:cubicBezTo>
                      <a:pt x="2576" y="3957"/>
                      <a:pt x="3050" y="3784"/>
                      <a:pt x="3411" y="3410"/>
                    </a:cubicBezTo>
                    <a:cubicBezTo>
                      <a:pt x="3785" y="3050"/>
                      <a:pt x="3957" y="2576"/>
                      <a:pt x="3957" y="1986"/>
                    </a:cubicBezTo>
                    <a:cubicBezTo>
                      <a:pt x="3957" y="1381"/>
                      <a:pt x="3785" y="907"/>
                      <a:pt x="3411" y="547"/>
                    </a:cubicBezTo>
                    <a:cubicBezTo>
                      <a:pt x="3050" y="188"/>
                      <a:pt x="2576" y="0"/>
                      <a:pt x="1986" y="0"/>
                    </a:cubicBezTo>
                    <a:close/>
                    <a:moveTo>
                      <a:pt x="1986" y="5942"/>
                    </a:moveTo>
                    <a:cubicBezTo>
                      <a:pt x="1382" y="5942"/>
                      <a:pt x="907" y="6115"/>
                      <a:pt x="547" y="6489"/>
                    </a:cubicBezTo>
                    <a:cubicBezTo>
                      <a:pt x="188" y="6848"/>
                      <a:pt x="0" y="7323"/>
                      <a:pt x="0" y="7913"/>
                    </a:cubicBezTo>
                    <a:cubicBezTo>
                      <a:pt x="0" y="8503"/>
                      <a:pt x="188" y="8977"/>
                      <a:pt x="547" y="9337"/>
                    </a:cubicBezTo>
                    <a:cubicBezTo>
                      <a:pt x="907" y="9697"/>
                      <a:pt x="1382" y="9884"/>
                      <a:pt x="1986" y="9898"/>
                    </a:cubicBezTo>
                    <a:cubicBezTo>
                      <a:pt x="2576" y="9898"/>
                      <a:pt x="3050" y="9711"/>
                      <a:pt x="3411" y="9351"/>
                    </a:cubicBezTo>
                    <a:cubicBezTo>
                      <a:pt x="3785" y="8992"/>
                      <a:pt x="3957" y="8503"/>
                      <a:pt x="3957" y="7913"/>
                    </a:cubicBezTo>
                    <a:cubicBezTo>
                      <a:pt x="3957" y="7323"/>
                      <a:pt x="3785" y="6848"/>
                      <a:pt x="3411" y="6489"/>
                    </a:cubicBezTo>
                    <a:cubicBezTo>
                      <a:pt x="3050" y="6115"/>
                      <a:pt x="2576" y="5942"/>
                      <a:pt x="1986" y="5942"/>
                    </a:cubicBezTo>
                    <a:close/>
                    <a:moveTo>
                      <a:pt x="1986" y="11898"/>
                    </a:moveTo>
                    <a:cubicBezTo>
                      <a:pt x="1382" y="11898"/>
                      <a:pt x="907" y="12056"/>
                      <a:pt x="547" y="12387"/>
                    </a:cubicBezTo>
                    <a:cubicBezTo>
                      <a:pt x="188" y="12718"/>
                      <a:pt x="0" y="13178"/>
                      <a:pt x="0" y="13768"/>
                    </a:cubicBezTo>
                    <a:cubicBezTo>
                      <a:pt x="0" y="14358"/>
                      <a:pt x="188" y="14833"/>
                      <a:pt x="547" y="15192"/>
                    </a:cubicBezTo>
                    <a:cubicBezTo>
                      <a:pt x="907" y="15552"/>
                      <a:pt x="1382" y="15739"/>
                      <a:pt x="1986" y="15754"/>
                    </a:cubicBezTo>
                    <a:cubicBezTo>
                      <a:pt x="2576" y="15754"/>
                      <a:pt x="3050" y="15566"/>
                      <a:pt x="3411" y="15207"/>
                    </a:cubicBezTo>
                    <a:cubicBezTo>
                      <a:pt x="3785" y="14847"/>
                      <a:pt x="3957" y="14358"/>
                      <a:pt x="3957" y="13768"/>
                    </a:cubicBezTo>
                    <a:cubicBezTo>
                      <a:pt x="3957" y="13178"/>
                      <a:pt x="3785" y="12718"/>
                      <a:pt x="3411" y="12387"/>
                    </a:cubicBezTo>
                    <a:cubicBezTo>
                      <a:pt x="3050" y="12056"/>
                      <a:pt x="2576" y="11898"/>
                      <a:pt x="1986" y="11898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92D05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" name="Google Shape;33;p21"/>
              <p:cNvSpPr/>
              <p:nvPr/>
            </p:nvSpPr>
            <p:spPr>
              <a:xfrm>
                <a:off x="4404068" y="4561362"/>
                <a:ext cx="205161" cy="327142"/>
              </a:xfrm>
              <a:custGeom>
                <a:avLst/>
                <a:gdLst/>
                <a:ahLst/>
                <a:cxnLst/>
                <a:rect l="l" t="t" r="r" b="b"/>
                <a:pathLst>
                  <a:path w="9898" h="15783" extrusionOk="0">
                    <a:moveTo>
                      <a:pt x="1986" y="0"/>
                    </a:moveTo>
                    <a:cubicBezTo>
                      <a:pt x="1381" y="0"/>
                      <a:pt x="907" y="188"/>
                      <a:pt x="547" y="547"/>
                    </a:cubicBezTo>
                    <a:cubicBezTo>
                      <a:pt x="188" y="907"/>
                      <a:pt x="0" y="1381"/>
                      <a:pt x="0" y="1986"/>
                    </a:cubicBezTo>
                    <a:cubicBezTo>
                      <a:pt x="0" y="2576"/>
                      <a:pt x="188" y="3050"/>
                      <a:pt x="547" y="3410"/>
                    </a:cubicBezTo>
                    <a:cubicBezTo>
                      <a:pt x="907" y="3756"/>
                      <a:pt x="1381" y="3942"/>
                      <a:pt x="1986" y="3957"/>
                    </a:cubicBezTo>
                    <a:cubicBezTo>
                      <a:pt x="2576" y="3957"/>
                      <a:pt x="3050" y="3784"/>
                      <a:pt x="3410" y="3410"/>
                    </a:cubicBezTo>
                    <a:cubicBezTo>
                      <a:pt x="3769" y="3050"/>
                      <a:pt x="3957" y="2576"/>
                      <a:pt x="3957" y="1986"/>
                    </a:cubicBezTo>
                    <a:cubicBezTo>
                      <a:pt x="3957" y="1381"/>
                      <a:pt x="3769" y="907"/>
                      <a:pt x="3410" y="547"/>
                    </a:cubicBezTo>
                    <a:cubicBezTo>
                      <a:pt x="3050" y="188"/>
                      <a:pt x="2576" y="0"/>
                      <a:pt x="1986" y="0"/>
                    </a:cubicBezTo>
                    <a:close/>
                    <a:moveTo>
                      <a:pt x="7913" y="5942"/>
                    </a:moveTo>
                    <a:cubicBezTo>
                      <a:pt x="7323" y="5942"/>
                      <a:pt x="6848" y="6115"/>
                      <a:pt x="6474" y="6489"/>
                    </a:cubicBezTo>
                    <a:cubicBezTo>
                      <a:pt x="6115" y="6848"/>
                      <a:pt x="5942" y="7323"/>
                      <a:pt x="5942" y="7913"/>
                    </a:cubicBezTo>
                    <a:cubicBezTo>
                      <a:pt x="5942" y="8503"/>
                      <a:pt x="6115" y="8977"/>
                      <a:pt x="6474" y="9337"/>
                    </a:cubicBezTo>
                    <a:cubicBezTo>
                      <a:pt x="6848" y="9697"/>
                      <a:pt x="7323" y="9884"/>
                      <a:pt x="7913" y="9898"/>
                    </a:cubicBezTo>
                    <a:cubicBezTo>
                      <a:pt x="8503" y="9898"/>
                      <a:pt x="8977" y="9711"/>
                      <a:pt x="9351" y="9351"/>
                    </a:cubicBezTo>
                    <a:cubicBezTo>
                      <a:pt x="9712" y="8992"/>
                      <a:pt x="9898" y="8503"/>
                      <a:pt x="9898" y="7913"/>
                    </a:cubicBezTo>
                    <a:cubicBezTo>
                      <a:pt x="9898" y="7323"/>
                      <a:pt x="9712" y="6848"/>
                      <a:pt x="9351" y="6489"/>
                    </a:cubicBezTo>
                    <a:cubicBezTo>
                      <a:pt x="8977" y="6115"/>
                      <a:pt x="8503" y="5942"/>
                      <a:pt x="7913" y="5942"/>
                    </a:cubicBezTo>
                    <a:close/>
                    <a:moveTo>
                      <a:pt x="1986" y="11898"/>
                    </a:moveTo>
                    <a:cubicBezTo>
                      <a:pt x="1381" y="11898"/>
                      <a:pt x="907" y="12056"/>
                      <a:pt x="547" y="12401"/>
                    </a:cubicBezTo>
                    <a:cubicBezTo>
                      <a:pt x="188" y="12746"/>
                      <a:pt x="0" y="13222"/>
                      <a:pt x="0" y="13811"/>
                    </a:cubicBezTo>
                    <a:cubicBezTo>
                      <a:pt x="0" y="14401"/>
                      <a:pt x="188" y="14876"/>
                      <a:pt x="547" y="15236"/>
                    </a:cubicBezTo>
                    <a:cubicBezTo>
                      <a:pt x="907" y="15595"/>
                      <a:pt x="1381" y="15767"/>
                      <a:pt x="1986" y="15782"/>
                    </a:cubicBezTo>
                    <a:cubicBezTo>
                      <a:pt x="2576" y="15782"/>
                      <a:pt x="3050" y="15610"/>
                      <a:pt x="3410" y="15250"/>
                    </a:cubicBezTo>
                    <a:cubicBezTo>
                      <a:pt x="3769" y="14876"/>
                      <a:pt x="3957" y="14401"/>
                      <a:pt x="3957" y="13811"/>
                    </a:cubicBezTo>
                    <a:cubicBezTo>
                      <a:pt x="3957" y="13222"/>
                      <a:pt x="3769" y="12746"/>
                      <a:pt x="3410" y="12401"/>
                    </a:cubicBezTo>
                    <a:cubicBezTo>
                      <a:pt x="3050" y="12056"/>
                      <a:pt x="2576" y="11898"/>
                      <a:pt x="1986" y="11898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92D05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" name="Google Shape;34;p21"/>
            <p:cNvSpPr/>
            <p:nvPr/>
          </p:nvSpPr>
          <p:spPr>
            <a:xfrm>
              <a:off x="4404057" y="651453"/>
              <a:ext cx="205182" cy="205161"/>
            </a:xfrm>
            <a:custGeom>
              <a:avLst/>
              <a:gdLst/>
              <a:ahLst/>
              <a:cxnLst/>
              <a:rect l="l" t="t" r="r" b="b"/>
              <a:pathLst>
                <a:path w="9899" h="9898" extrusionOk="0">
                  <a:moveTo>
                    <a:pt x="1986" y="0"/>
                  </a:moveTo>
                  <a:cubicBezTo>
                    <a:pt x="1382" y="0"/>
                    <a:pt x="908" y="188"/>
                    <a:pt x="548" y="547"/>
                  </a:cubicBezTo>
                  <a:cubicBezTo>
                    <a:pt x="189" y="907"/>
                    <a:pt x="1" y="1396"/>
                    <a:pt x="1" y="1985"/>
                  </a:cubicBezTo>
                  <a:cubicBezTo>
                    <a:pt x="1" y="2576"/>
                    <a:pt x="189" y="3050"/>
                    <a:pt x="548" y="3410"/>
                  </a:cubicBezTo>
                  <a:cubicBezTo>
                    <a:pt x="908" y="3769"/>
                    <a:pt x="1382" y="3942"/>
                    <a:pt x="1986" y="3957"/>
                  </a:cubicBezTo>
                  <a:cubicBezTo>
                    <a:pt x="2577" y="3957"/>
                    <a:pt x="3051" y="3784"/>
                    <a:pt x="3411" y="3424"/>
                  </a:cubicBezTo>
                  <a:cubicBezTo>
                    <a:pt x="3785" y="3050"/>
                    <a:pt x="3958" y="2576"/>
                    <a:pt x="3958" y="1985"/>
                  </a:cubicBezTo>
                  <a:cubicBezTo>
                    <a:pt x="3958" y="1396"/>
                    <a:pt x="3785" y="907"/>
                    <a:pt x="3411" y="547"/>
                  </a:cubicBezTo>
                  <a:cubicBezTo>
                    <a:pt x="3051" y="188"/>
                    <a:pt x="2577" y="0"/>
                    <a:pt x="1986" y="0"/>
                  </a:cubicBezTo>
                  <a:close/>
                  <a:moveTo>
                    <a:pt x="7913" y="0"/>
                  </a:moveTo>
                  <a:cubicBezTo>
                    <a:pt x="7324" y="0"/>
                    <a:pt x="6849" y="188"/>
                    <a:pt x="6475" y="547"/>
                  </a:cubicBezTo>
                  <a:cubicBezTo>
                    <a:pt x="6116" y="907"/>
                    <a:pt x="5943" y="1396"/>
                    <a:pt x="5943" y="1985"/>
                  </a:cubicBezTo>
                  <a:cubicBezTo>
                    <a:pt x="5943" y="2576"/>
                    <a:pt x="6116" y="3050"/>
                    <a:pt x="6475" y="3410"/>
                  </a:cubicBezTo>
                  <a:cubicBezTo>
                    <a:pt x="6849" y="3769"/>
                    <a:pt x="7324" y="3942"/>
                    <a:pt x="7913" y="3957"/>
                  </a:cubicBezTo>
                  <a:cubicBezTo>
                    <a:pt x="8504" y="3957"/>
                    <a:pt x="8993" y="3784"/>
                    <a:pt x="9352" y="3424"/>
                  </a:cubicBezTo>
                  <a:cubicBezTo>
                    <a:pt x="9712" y="3050"/>
                    <a:pt x="9899" y="2576"/>
                    <a:pt x="9899" y="1985"/>
                  </a:cubicBezTo>
                  <a:cubicBezTo>
                    <a:pt x="9899" y="1396"/>
                    <a:pt x="9712" y="907"/>
                    <a:pt x="9352" y="547"/>
                  </a:cubicBezTo>
                  <a:cubicBezTo>
                    <a:pt x="8993" y="188"/>
                    <a:pt x="8504" y="0"/>
                    <a:pt x="7913" y="0"/>
                  </a:cubicBezTo>
                  <a:close/>
                  <a:moveTo>
                    <a:pt x="7913" y="5942"/>
                  </a:moveTo>
                  <a:cubicBezTo>
                    <a:pt x="7324" y="5942"/>
                    <a:pt x="6849" y="6115"/>
                    <a:pt x="6475" y="6489"/>
                  </a:cubicBezTo>
                  <a:cubicBezTo>
                    <a:pt x="6116" y="6848"/>
                    <a:pt x="5943" y="7323"/>
                    <a:pt x="5943" y="7912"/>
                  </a:cubicBezTo>
                  <a:cubicBezTo>
                    <a:pt x="5943" y="8517"/>
                    <a:pt x="6116" y="8992"/>
                    <a:pt x="6475" y="9337"/>
                  </a:cubicBezTo>
                  <a:cubicBezTo>
                    <a:pt x="6849" y="9696"/>
                    <a:pt x="7324" y="9884"/>
                    <a:pt x="7913" y="9898"/>
                  </a:cubicBezTo>
                  <a:cubicBezTo>
                    <a:pt x="8504" y="9898"/>
                    <a:pt x="8993" y="9711"/>
                    <a:pt x="9352" y="9351"/>
                  </a:cubicBezTo>
                  <a:cubicBezTo>
                    <a:pt x="9712" y="8992"/>
                    <a:pt x="9899" y="8517"/>
                    <a:pt x="9899" y="7912"/>
                  </a:cubicBezTo>
                  <a:cubicBezTo>
                    <a:pt x="9899" y="7323"/>
                    <a:pt x="9712" y="6848"/>
                    <a:pt x="9352" y="6489"/>
                  </a:cubicBezTo>
                  <a:cubicBezTo>
                    <a:pt x="8993" y="6115"/>
                    <a:pt x="8504" y="5942"/>
                    <a:pt x="7913" y="59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" name="Google Shape;35;p21"/>
          <p:cNvSpPr>
            <a:spLocks noGrp="1"/>
          </p:cNvSpPr>
          <p:nvPr>
            <p:ph type="pic" idx="2"/>
          </p:nvPr>
        </p:nvSpPr>
        <p:spPr>
          <a:xfrm>
            <a:off x="5276225" y="0"/>
            <a:ext cx="3893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37;p22"/>
          <p:cNvGrpSpPr/>
          <p:nvPr/>
        </p:nvGrpSpPr>
        <p:grpSpPr>
          <a:xfrm>
            <a:off x="-1060950" y="-1664270"/>
            <a:ext cx="11409950" cy="8436225"/>
            <a:chOff x="-1060950" y="-1664270"/>
            <a:chExt cx="11409950" cy="8436225"/>
          </a:xfrm>
        </p:grpSpPr>
        <p:sp>
          <p:nvSpPr>
            <p:cNvPr id="38" name="Google Shape;38;p22"/>
            <p:cNvSpPr/>
            <p:nvPr/>
          </p:nvSpPr>
          <p:spPr>
            <a:xfrm rot="10800000" flipH="1">
              <a:off x="-1060950" y="-1664270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22"/>
            <p:cNvSpPr/>
            <p:nvPr/>
          </p:nvSpPr>
          <p:spPr>
            <a:xfrm flipH="1">
              <a:off x="7624600" y="-504750"/>
              <a:ext cx="2092050" cy="2213150"/>
            </a:xfrm>
            <a:custGeom>
              <a:avLst/>
              <a:gdLst/>
              <a:ahLst/>
              <a:cxnLst/>
              <a:rect l="l" t="t" r="r" b="b"/>
              <a:pathLst>
                <a:path w="83682" h="88526" fill="none" extrusionOk="0">
                  <a:moveTo>
                    <a:pt x="1" y="88526"/>
                  </a:moveTo>
                  <a:cubicBezTo>
                    <a:pt x="1" y="88526"/>
                    <a:pt x="32618" y="60373"/>
                    <a:pt x="63668" y="44271"/>
                  </a:cubicBezTo>
                  <a:cubicBezTo>
                    <a:pt x="73010" y="39410"/>
                    <a:pt x="78821" y="39616"/>
                    <a:pt x="72155" y="47263"/>
                  </a:cubicBezTo>
                  <a:cubicBezTo>
                    <a:pt x="68212" y="51807"/>
                    <a:pt x="59155" y="57207"/>
                    <a:pt x="45174" y="59423"/>
                  </a:cubicBezTo>
                  <a:cubicBezTo>
                    <a:pt x="5147" y="65789"/>
                    <a:pt x="60026" y="9088"/>
                    <a:pt x="83682" y="0"/>
                  </a:cubicBezTo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miter lim="1583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7522100" y="3945055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" name="Google Shape;41;p22"/>
          <p:cNvGrpSpPr/>
          <p:nvPr/>
        </p:nvGrpSpPr>
        <p:grpSpPr>
          <a:xfrm>
            <a:off x="201757" y="1364025"/>
            <a:ext cx="8571447" cy="3308389"/>
            <a:chOff x="201757" y="1364025"/>
            <a:chExt cx="8571447" cy="3308389"/>
          </a:xfrm>
        </p:grpSpPr>
        <p:sp>
          <p:nvSpPr>
            <p:cNvPr id="42" name="Google Shape;42;p22"/>
            <p:cNvSpPr/>
            <p:nvPr/>
          </p:nvSpPr>
          <p:spPr>
            <a:xfrm>
              <a:off x="201757" y="4467253"/>
              <a:ext cx="205182" cy="205161"/>
            </a:xfrm>
            <a:custGeom>
              <a:avLst/>
              <a:gdLst/>
              <a:ahLst/>
              <a:cxnLst/>
              <a:rect l="l" t="t" r="r" b="b"/>
              <a:pathLst>
                <a:path w="9899" h="9898" extrusionOk="0">
                  <a:moveTo>
                    <a:pt x="1986" y="0"/>
                  </a:moveTo>
                  <a:cubicBezTo>
                    <a:pt x="1382" y="0"/>
                    <a:pt x="908" y="188"/>
                    <a:pt x="548" y="547"/>
                  </a:cubicBezTo>
                  <a:cubicBezTo>
                    <a:pt x="189" y="907"/>
                    <a:pt x="1" y="1396"/>
                    <a:pt x="1" y="1985"/>
                  </a:cubicBezTo>
                  <a:cubicBezTo>
                    <a:pt x="1" y="2576"/>
                    <a:pt x="189" y="3050"/>
                    <a:pt x="548" y="3410"/>
                  </a:cubicBezTo>
                  <a:cubicBezTo>
                    <a:pt x="908" y="3769"/>
                    <a:pt x="1382" y="3942"/>
                    <a:pt x="1986" y="3957"/>
                  </a:cubicBezTo>
                  <a:cubicBezTo>
                    <a:pt x="2577" y="3957"/>
                    <a:pt x="3051" y="3784"/>
                    <a:pt x="3411" y="3424"/>
                  </a:cubicBezTo>
                  <a:cubicBezTo>
                    <a:pt x="3785" y="3050"/>
                    <a:pt x="3958" y="2576"/>
                    <a:pt x="3958" y="1985"/>
                  </a:cubicBezTo>
                  <a:cubicBezTo>
                    <a:pt x="3958" y="1396"/>
                    <a:pt x="3785" y="907"/>
                    <a:pt x="3411" y="547"/>
                  </a:cubicBezTo>
                  <a:cubicBezTo>
                    <a:pt x="3051" y="188"/>
                    <a:pt x="2577" y="0"/>
                    <a:pt x="1986" y="0"/>
                  </a:cubicBezTo>
                  <a:close/>
                  <a:moveTo>
                    <a:pt x="7913" y="0"/>
                  </a:moveTo>
                  <a:cubicBezTo>
                    <a:pt x="7324" y="0"/>
                    <a:pt x="6849" y="188"/>
                    <a:pt x="6475" y="547"/>
                  </a:cubicBezTo>
                  <a:cubicBezTo>
                    <a:pt x="6116" y="907"/>
                    <a:pt x="5943" y="1396"/>
                    <a:pt x="5943" y="1985"/>
                  </a:cubicBezTo>
                  <a:cubicBezTo>
                    <a:pt x="5943" y="2576"/>
                    <a:pt x="6116" y="3050"/>
                    <a:pt x="6475" y="3410"/>
                  </a:cubicBezTo>
                  <a:cubicBezTo>
                    <a:pt x="6849" y="3769"/>
                    <a:pt x="7324" y="3942"/>
                    <a:pt x="7913" y="3957"/>
                  </a:cubicBezTo>
                  <a:cubicBezTo>
                    <a:pt x="8504" y="3957"/>
                    <a:pt x="8993" y="3784"/>
                    <a:pt x="9352" y="3424"/>
                  </a:cubicBezTo>
                  <a:cubicBezTo>
                    <a:pt x="9712" y="3050"/>
                    <a:pt x="9899" y="2576"/>
                    <a:pt x="9899" y="1985"/>
                  </a:cubicBezTo>
                  <a:cubicBezTo>
                    <a:pt x="9899" y="1396"/>
                    <a:pt x="9712" y="907"/>
                    <a:pt x="9352" y="547"/>
                  </a:cubicBezTo>
                  <a:cubicBezTo>
                    <a:pt x="8993" y="188"/>
                    <a:pt x="8504" y="0"/>
                    <a:pt x="7913" y="0"/>
                  </a:cubicBezTo>
                  <a:close/>
                  <a:moveTo>
                    <a:pt x="7913" y="5942"/>
                  </a:moveTo>
                  <a:cubicBezTo>
                    <a:pt x="7324" y="5942"/>
                    <a:pt x="6849" y="6115"/>
                    <a:pt x="6475" y="6489"/>
                  </a:cubicBezTo>
                  <a:cubicBezTo>
                    <a:pt x="6116" y="6848"/>
                    <a:pt x="5943" y="7323"/>
                    <a:pt x="5943" y="7912"/>
                  </a:cubicBezTo>
                  <a:cubicBezTo>
                    <a:pt x="5943" y="8517"/>
                    <a:pt x="6116" y="8992"/>
                    <a:pt x="6475" y="9337"/>
                  </a:cubicBezTo>
                  <a:cubicBezTo>
                    <a:pt x="6849" y="9696"/>
                    <a:pt x="7324" y="9884"/>
                    <a:pt x="7913" y="9898"/>
                  </a:cubicBezTo>
                  <a:cubicBezTo>
                    <a:pt x="8504" y="9898"/>
                    <a:pt x="8993" y="9711"/>
                    <a:pt x="9352" y="9351"/>
                  </a:cubicBezTo>
                  <a:cubicBezTo>
                    <a:pt x="9712" y="8992"/>
                    <a:pt x="9899" y="8517"/>
                    <a:pt x="9899" y="7912"/>
                  </a:cubicBezTo>
                  <a:cubicBezTo>
                    <a:pt x="9899" y="7323"/>
                    <a:pt x="9712" y="6848"/>
                    <a:pt x="9352" y="6489"/>
                  </a:cubicBezTo>
                  <a:cubicBezTo>
                    <a:pt x="8993" y="6115"/>
                    <a:pt x="8504" y="5942"/>
                    <a:pt x="7913" y="59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22"/>
            <p:cNvSpPr/>
            <p:nvPr/>
          </p:nvSpPr>
          <p:spPr>
            <a:xfrm>
              <a:off x="8568043" y="1424992"/>
              <a:ext cx="205161" cy="205182"/>
            </a:xfrm>
            <a:custGeom>
              <a:avLst/>
              <a:gdLst/>
              <a:ahLst/>
              <a:cxnLst/>
              <a:rect l="l" t="t" r="r" b="b"/>
              <a:pathLst>
                <a:path w="9898" h="9899" extrusionOk="0">
                  <a:moveTo>
                    <a:pt x="7912" y="1"/>
                  </a:moveTo>
                  <a:cubicBezTo>
                    <a:pt x="7322" y="1"/>
                    <a:pt x="6848" y="188"/>
                    <a:pt x="6488" y="547"/>
                  </a:cubicBezTo>
                  <a:cubicBezTo>
                    <a:pt x="6129" y="907"/>
                    <a:pt x="5941" y="1397"/>
                    <a:pt x="5941" y="1986"/>
                  </a:cubicBezTo>
                  <a:cubicBezTo>
                    <a:pt x="5941" y="2576"/>
                    <a:pt x="6129" y="3050"/>
                    <a:pt x="6488" y="3411"/>
                  </a:cubicBezTo>
                  <a:cubicBezTo>
                    <a:pt x="6848" y="3770"/>
                    <a:pt x="7322" y="3942"/>
                    <a:pt x="7912" y="3957"/>
                  </a:cubicBezTo>
                  <a:cubicBezTo>
                    <a:pt x="8517" y="3957"/>
                    <a:pt x="8991" y="3785"/>
                    <a:pt x="9351" y="3411"/>
                  </a:cubicBezTo>
                  <a:cubicBezTo>
                    <a:pt x="9710" y="3050"/>
                    <a:pt x="9898" y="2576"/>
                    <a:pt x="9898" y="1986"/>
                  </a:cubicBezTo>
                  <a:cubicBezTo>
                    <a:pt x="9898" y="1397"/>
                    <a:pt x="9710" y="907"/>
                    <a:pt x="9351" y="547"/>
                  </a:cubicBezTo>
                  <a:cubicBezTo>
                    <a:pt x="8991" y="188"/>
                    <a:pt x="8517" y="1"/>
                    <a:pt x="7912" y="1"/>
                  </a:cubicBezTo>
                  <a:close/>
                  <a:moveTo>
                    <a:pt x="1985" y="5943"/>
                  </a:moveTo>
                  <a:cubicBezTo>
                    <a:pt x="1395" y="5943"/>
                    <a:pt x="906" y="6115"/>
                    <a:pt x="547" y="6489"/>
                  </a:cubicBezTo>
                  <a:cubicBezTo>
                    <a:pt x="187" y="6848"/>
                    <a:pt x="0" y="7324"/>
                    <a:pt x="0" y="7913"/>
                  </a:cubicBezTo>
                  <a:cubicBezTo>
                    <a:pt x="0" y="8503"/>
                    <a:pt x="187" y="8978"/>
                    <a:pt x="547" y="9338"/>
                  </a:cubicBezTo>
                  <a:cubicBezTo>
                    <a:pt x="906" y="9697"/>
                    <a:pt x="1395" y="9884"/>
                    <a:pt x="1985" y="9898"/>
                  </a:cubicBezTo>
                  <a:cubicBezTo>
                    <a:pt x="2575" y="9898"/>
                    <a:pt x="3050" y="9712"/>
                    <a:pt x="3424" y="9352"/>
                  </a:cubicBezTo>
                  <a:cubicBezTo>
                    <a:pt x="3783" y="8992"/>
                    <a:pt x="3956" y="8503"/>
                    <a:pt x="3956" y="7913"/>
                  </a:cubicBezTo>
                  <a:cubicBezTo>
                    <a:pt x="3956" y="7324"/>
                    <a:pt x="3783" y="6848"/>
                    <a:pt x="3424" y="6489"/>
                  </a:cubicBezTo>
                  <a:cubicBezTo>
                    <a:pt x="3050" y="6115"/>
                    <a:pt x="2575" y="5943"/>
                    <a:pt x="1985" y="59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22"/>
            <p:cNvSpPr/>
            <p:nvPr/>
          </p:nvSpPr>
          <p:spPr>
            <a:xfrm>
              <a:off x="570328" y="1364025"/>
              <a:ext cx="204891" cy="327142"/>
            </a:xfrm>
            <a:custGeom>
              <a:avLst/>
              <a:gdLst/>
              <a:ahLst/>
              <a:cxnLst/>
              <a:rect l="l" t="t" r="r" b="b"/>
              <a:pathLst>
                <a:path w="9885" h="15783" extrusionOk="0">
                  <a:moveTo>
                    <a:pt x="7913" y="1"/>
                  </a:moveTo>
                  <a:cubicBezTo>
                    <a:pt x="7324" y="1"/>
                    <a:pt x="6835" y="188"/>
                    <a:pt x="6475" y="547"/>
                  </a:cubicBezTo>
                  <a:cubicBezTo>
                    <a:pt x="6115" y="908"/>
                    <a:pt x="5928" y="1382"/>
                    <a:pt x="5928" y="1986"/>
                  </a:cubicBezTo>
                  <a:cubicBezTo>
                    <a:pt x="5928" y="2576"/>
                    <a:pt x="6115" y="3051"/>
                    <a:pt x="6475" y="3411"/>
                  </a:cubicBezTo>
                  <a:cubicBezTo>
                    <a:pt x="6835" y="3756"/>
                    <a:pt x="7324" y="3943"/>
                    <a:pt x="7913" y="3957"/>
                  </a:cubicBezTo>
                  <a:cubicBezTo>
                    <a:pt x="8504" y="3957"/>
                    <a:pt x="8978" y="3785"/>
                    <a:pt x="9352" y="3411"/>
                  </a:cubicBezTo>
                  <a:cubicBezTo>
                    <a:pt x="9712" y="3051"/>
                    <a:pt x="9885" y="2576"/>
                    <a:pt x="9885" y="1986"/>
                  </a:cubicBezTo>
                  <a:cubicBezTo>
                    <a:pt x="9885" y="1382"/>
                    <a:pt x="9712" y="908"/>
                    <a:pt x="9352" y="547"/>
                  </a:cubicBezTo>
                  <a:cubicBezTo>
                    <a:pt x="8978" y="188"/>
                    <a:pt x="8504" y="1"/>
                    <a:pt x="7913" y="1"/>
                  </a:cubicBezTo>
                  <a:close/>
                  <a:moveTo>
                    <a:pt x="1972" y="5943"/>
                  </a:moveTo>
                  <a:cubicBezTo>
                    <a:pt x="1382" y="5943"/>
                    <a:pt x="908" y="6115"/>
                    <a:pt x="547" y="6474"/>
                  </a:cubicBezTo>
                  <a:cubicBezTo>
                    <a:pt x="173" y="6849"/>
                    <a:pt x="1" y="7324"/>
                    <a:pt x="1" y="7913"/>
                  </a:cubicBezTo>
                  <a:cubicBezTo>
                    <a:pt x="1" y="8504"/>
                    <a:pt x="173" y="8978"/>
                    <a:pt x="547" y="9338"/>
                  </a:cubicBezTo>
                  <a:cubicBezTo>
                    <a:pt x="908" y="9697"/>
                    <a:pt x="1382" y="9885"/>
                    <a:pt x="1972" y="9898"/>
                  </a:cubicBezTo>
                  <a:cubicBezTo>
                    <a:pt x="2576" y="9898"/>
                    <a:pt x="3051" y="9712"/>
                    <a:pt x="3411" y="9352"/>
                  </a:cubicBezTo>
                  <a:cubicBezTo>
                    <a:pt x="3770" y="8993"/>
                    <a:pt x="3958" y="8504"/>
                    <a:pt x="3958" y="7913"/>
                  </a:cubicBezTo>
                  <a:cubicBezTo>
                    <a:pt x="3958" y="7324"/>
                    <a:pt x="3770" y="6849"/>
                    <a:pt x="3411" y="6474"/>
                  </a:cubicBezTo>
                  <a:cubicBezTo>
                    <a:pt x="3051" y="6115"/>
                    <a:pt x="2576" y="5943"/>
                    <a:pt x="1972" y="5943"/>
                  </a:cubicBezTo>
                  <a:close/>
                  <a:moveTo>
                    <a:pt x="1972" y="11884"/>
                  </a:moveTo>
                  <a:cubicBezTo>
                    <a:pt x="1382" y="11884"/>
                    <a:pt x="908" y="12056"/>
                    <a:pt x="547" y="12402"/>
                  </a:cubicBezTo>
                  <a:cubicBezTo>
                    <a:pt x="173" y="12747"/>
                    <a:pt x="1" y="13222"/>
                    <a:pt x="1" y="13811"/>
                  </a:cubicBezTo>
                  <a:cubicBezTo>
                    <a:pt x="1" y="14402"/>
                    <a:pt x="173" y="14876"/>
                    <a:pt x="547" y="15236"/>
                  </a:cubicBezTo>
                  <a:cubicBezTo>
                    <a:pt x="908" y="15595"/>
                    <a:pt x="1382" y="15768"/>
                    <a:pt x="1972" y="15783"/>
                  </a:cubicBezTo>
                  <a:cubicBezTo>
                    <a:pt x="2576" y="15783"/>
                    <a:pt x="3051" y="15610"/>
                    <a:pt x="3411" y="15236"/>
                  </a:cubicBezTo>
                  <a:cubicBezTo>
                    <a:pt x="3770" y="14876"/>
                    <a:pt x="3958" y="14402"/>
                    <a:pt x="3958" y="13811"/>
                  </a:cubicBezTo>
                  <a:cubicBezTo>
                    <a:pt x="3958" y="13222"/>
                    <a:pt x="3770" y="12747"/>
                    <a:pt x="3411" y="12402"/>
                  </a:cubicBezTo>
                  <a:cubicBezTo>
                    <a:pt x="3051" y="12056"/>
                    <a:pt x="2576" y="11884"/>
                    <a:pt x="1972" y="1188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5" name="Google Shape;45;p22"/>
          <p:cNvPicPr preferRelativeResize="0"/>
          <p:nvPr/>
        </p:nvPicPr>
        <p:blipFill rotWithShape="1">
          <a:blip r:embed="rId2">
            <a:alphaModFix/>
          </a:blip>
          <a:srcRect l="43482"/>
          <a:stretch/>
        </p:blipFill>
        <p:spPr>
          <a:xfrm>
            <a:off x="-66676" y="1735271"/>
            <a:ext cx="2060575" cy="3482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22"/>
          <p:cNvPicPr preferRelativeResize="0"/>
          <p:nvPr/>
        </p:nvPicPr>
        <p:blipFill rotWithShape="1">
          <a:blip r:embed="rId2">
            <a:alphaModFix/>
          </a:blip>
          <a:srcRect t="30804" r="48694"/>
          <a:stretch/>
        </p:blipFill>
        <p:spPr>
          <a:xfrm>
            <a:off x="7321046" y="-66675"/>
            <a:ext cx="1870579" cy="2409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25"/>
          <p:cNvPicPr preferRelativeResize="0"/>
          <p:nvPr/>
        </p:nvPicPr>
        <p:blipFill rotWithShape="1">
          <a:blip r:embed="rId2">
            <a:alphaModFix/>
          </a:blip>
          <a:srcRect l="23944" t="55268"/>
          <a:stretch/>
        </p:blipFill>
        <p:spPr>
          <a:xfrm>
            <a:off x="-28576" y="-9525"/>
            <a:ext cx="2772931" cy="15577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" name="Google Shape;64;p25"/>
          <p:cNvGrpSpPr/>
          <p:nvPr/>
        </p:nvGrpSpPr>
        <p:grpSpPr>
          <a:xfrm>
            <a:off x="6612299" y="-714175"/>
            <a:ext cx="4218925" cy="5197705"/>
            <a:chOff x="6612299" y="-714175"/>
            <a:chExt cx="4218925" cy="5197705"/>
          </a:xfrm>
        </p:grpSpPr>
        <p:sp>
          <p:nvSpPr>
            <p:cNvPr id="65" name="Google Shape;65;p25"/>
            <p:cNvSpPr/>
            <p:nvPr/>
          </p:nvSpPr>
          <p:spPr>
            <a:xfrm rot="9899909">
              <a:off x="6686326" y="-425886"/>
              <a:ext cx="2343444" cy="880533"/>
            </a:xfrm>
            <a:custGeom>
              <a:avLst/>
              <a:gdLst/>
              <a:ahLst/>
              <a:cxnLst/>
              <a:rect l="l" t="t" r="r" b="b"/>
              <a:pathLst>
                <a:path w="66439" h="24964" extrusionOk="0">
                  <a:moveTo>
                    <a:pt x="0" y="23192"/>
                  </a:moveTo>
                  <a:cubicBezTo>
                    <a:pt x="7569" y="9737"/>
                    <a:pt x="25057" y="-2029"/>
                    <a:pt x="40306" y="381"/>
                  </a:cubicBezTo>
                  <a:cubicBezTo>
                    <a:pt x="43763" y="927"/>
                    <a:pt x="46878" y="6623"/>
                    <a:pt x="45178" y="9683"/>
                  </a:cubicBezTo>
                  <a:cubicBezTo>
                    <a:pt x="43350" y="12975"/>
                    <a:pt x="32354" y="13345"/>
                    <a:pt x="33884" y="9904"/>
                  </a:cubicBezTo>
                  <a:cubicBezTo>
                    <a:pt x="37095" y="2681"/>
                    <a:pt x="50142" y="1573"/>
                    <a:pt x="57137" y="5254"/>
                  </a:cubicBezTo>
                  <a:cubicBezTo>
                    <a:pt x="63566" y="8637"/>
                    <a:pt x="65714" y="17735"/>
                    <a:pt x="66439" y="24964"/>
                  </a:cubicBezTo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5"/>
            <p:cNvSpPr/>
            <p:nvPr/>
          </p:nvSpPr>
          <p:spPr>
            <a:xfrm rot="-5400000">
              <a:off x="8004324" y="1656630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67;p25"/>
          <p:cNvGrpSpPr/>
          <p:nvPr/>
        </p:nvGrpSpPr>
        <p:grpSpPr>
          <a:xfrm>
            <a:off x="401468" y="644012"/>
            <a:ext cx="205161" cy="3926597"/>
            <a:chOff x="401468" y="644012"/>
            <a:chExt cx="205161" cy="3926597"/>
          </a:xfrm>
        </p:grpSpPr>
        <p:sp>
          <p:nvSpPr>
            <p:cNvPr id="68" name="Google Shape;68;p25"/>
            <p:cNvSpPr/>
            <p:nvPr/>
          </p:nvSpPr>
          <p:spPr>
            <a:xfrm>
              <a:off x="401468" y="644012"/>
              <a:ext cx="205161" cy="327142"/>
            </a:xfrm>
            <a:custGeom>
              <a:avLst/>
              <a:gdLst/>
              <a:ahLst/>
              <a:cxnLst/>
              <a:rect l="l" t="t" r="r" b="b"/>
              <a:pathLst>
                <a:path w="9898" h="15783" extrusionOk="0">
                  <a:moveTo>
                    <a:pt x="1986" y="0"/>
                  </a:moveTo>
                  <a:cubicBezTo>
                    <a:pt x="1381" y="0"/>
                    <a:pt x="907" y="188"/>
                    <a:pt x="547" y="547"/>
                  </a:cubicBezTo>
                  <a:cubicBezTo>
                    <a:pt x="188" y="907"/>
                    <a:pt x="0" y="1381"/>
                    <a:pt x="0" y="1986"/>
                  </a:cubicBezTo>
                  <a:cubicBezTo>
                    <a:pt x="0" y="2576"/>
                    <a:pt x="188" y="3050"/>
                    <a:pt x="547" y="3410"/>
                  </a:cubicBezTo>
                  <a:cubicBezTo>
                    <a:pt x="907" y="3756"/>
                    <a:pt x="1381" y="3942"/>
                    <a:pt x="1986" y="3957"/>
                  </a:cubicBezTo>
                  <a:cubicBezTo>
                    <a:pt x="2576" y="3957"/>
                    <a:pt x="3050" y="3784"/>
                    <a:pt x="3410" y="3410"/>
                  </a:cubicBezTo>
                  <a:cubicBezTo>
                    <a:pt x="3769" y="3050"/>
                    <a:pt x="3957" y="2576"/>
                    <a:pt x="3957" y="1986"/>
                  </a:cubicBezTo>
                  <a:cubicBezTo>
                    <a:pt x="3957" y="1381"/>
                    <a:pt x="3769" y="907"/>
                    <a:pt x="3410" y="547"/>
                  </a:cubicBezTo>
                  <a:cubicBezTo>
                    <a:pt x="3050" y="188"/>
                    <a:pt x="2576" y="0"/>
                    <a:pt x="1986" y="0"/>
                  </a:cubicBezTo>
                  <a:close/>
                  <a:moveTo>
                    <a:pt x="7913" y="5942"/>
                  </a:moveTo>
                  <a:cubicBezTo>
                    <a:pt x="7323" y="5942"/>
                    <a:pt x="6848" y="6115"/>
                    <a:pt x="6474" y="6489"/>
                  </a:cubicBezTo>
                  <a:cubicBezTo>
                    <a:pt x="6115" y="6848"/>
                    <a:pt x="5942" y="7323"/>
                    <a:pt x="5942" y="7913"/>
                  </a:cubicBezTo>
                  <a:cubicBezTo>
                    <a:pt x="5942" y="8503"/>
                    <a:pt x="6115" y="8977"/>
                    <a:pt x="6474" y="9337"/>
                  </a:cubicBezTo>
                  <a:cubicBezTo>
                    <a:pt x="6848" y="9697"/>
                    <a:pt x="7323" y="9884"/>
                    <a:pt x="7913" y="9898"/>
                  </a:cubicBezTo>
                  <a:cubicBezTo>
                    <a:pt x="8503" y="9898"/>
                    <a:pt x="8977" y="9711"/>
                    <a:pt x="9351" y="9351"/>
                  </a:cubicBezTo>
                  <a:cubicBezTo>
                    <a:pt x="9712" y="8992"/>
                    <a:pt x="9898" y="8503"/>
                    <a:pt x="9898" y="7913"/>
                  </a:cubicBezTo>
                  <a:cubicBezTo>
                    <a:pt x="9898" y="7323"/>
                    <a:pt x="9712" y="6848"/>
                    <a:pt x="9351" y="6489"/>
                  </a:cubicBezTo>
                  <a:cubicBezTo>
                    <a:pt x="8977" y="6115"/>
                    <a:pt x="8503" y="5942"/>
                    <a:pt x="7913" y="5942"/>
                  </a:cubicBezTo>
                  <a:close/>
                  <a:moveTo>
                    <a:pt x="1986" y="11898"/>
                  </a:moveTo>
                  <a:cubicBezTo>
                    <a:pt x="1381" y="11898"/>
                    <a:pt x="907" y="12056"/>
                    <a:pt x="547" y="12401"/>
                  </a:cubicBezTo>
                  <a:cubicBezTo>
                    <a:pt x="188" y="12746"/>
                    <a:pt x="0" y="13222"/>
                    <a:pt x="0" y="13811"/>
                  </a:cubicBezTo>
                  <a:cubicBezTo>
                    <a:pt x="0" y="14401"/>
                    <a:pt x="188" y="14876"/>
                    <a:pt x="547" y="15236"/>
                  </a:cubicBezTo>
                  <a:cubicBezTo>
                    <a:pt x="907" y="15595"/>
                    <a:pt x="1381" y="15767"/>
                    <a:pt x="1986" y="15782"/>
                  </a:cubicBezTo>
                  <a:cubicBezTo>
                    <a:pt x="2576" y="15782"/>
                    <a:pt x="3050" y="15610"/>
                    <a:pt x="3410" y="15250"/>
                  </a:cubicBezTo>
                  <a:cubicBezTo>
                    <a:pt x="3769" y="14876"/>
                    <a:pt x="3957" y="14401"/>
                    <a:pt x="3957" y="13811"/>
                  </a:cubicBezTo>
                  <a:cubicBezTo>
                    <a:pt x="3957" y="13222"/>
                    <a:pt x="3769" y="12746"/>
                    <a:pt x="3410" y="12401"/>
                  </a:cubicBezTo>
                  <a:cubicBezTo>
                    <a:pt x="3050" y="12056"/>
                    <a:pt x="2576" y="11898"/>
                    <a:pt x="1986" y="1189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25"/>
            <p:cNvSpPr/>
            <p:nvPr/>
          </p:nvSpPr>
          <p:spPr>
            <a:xfrm>
              <a:off x="401468" y="4243757"/>
              <a:ext cx="205161" cy="326852"/>
            </a:xfrm>
            <a:custGeom>
              <a:avLst/>
              <a:gdLst/>
              <a:ahLst/>
              <a:cxnLst/>
              <a:rect l="l" t="t" r="r" b="b"/>
              <a:pathLst>
                <a:path w="9898" h="15769" extrusionOk="0">
                  <a:moveTo>
                    <a:pt x="1985" y="1"/>
                  </a:moveTo>
                  <a:cubicBezTo>
                    <a:pt x="1395" y="1"/>
                    <a:pt x="906" y="189"/>
                    <a:pt x="547" y="548"/>
                  </a:cubicBezTo>
                  <a:cubicBezTo>
                    <a:pt x="187" y="908"/>
                    <a:pt x="0" y="1382"/>
                    <a:pt x="0" y="1986"/>
                  </a:cubicBezTo>
                  <a:cubicBezTo>
                    <a:pt x="0" y="2577"/>
                    <a:pt x="187" y="3051"/>
                    <a:pt x="547" y="3411"/>
                  </a:cubicBezTo>
                  <a:cubicBezTo>
                    <a:pt x="906" y="3756"/>
                    <a:pt x="1395" y="3943"/>
                    <a:pt x="1985" y="3958"/>
                  </a:cubicBezTo>
                  <a:cubicBezTo>
                    <a:pt x="2575" y="3958"/>
                    <a:pt x="3050" y="3785"/>
                    <a:pt x="3409" y="3411"/>
                  </a:cubicBezTo>
                  <a:cubicBezTo>
                    <a:pt x="3783" y="3051"/>
                    <a:pt x="3956" y="2577"/>
                    <a:pt x="3956" y="1986"/>
                  </a:cubicBezTo>
                  <a:cubicBezTo>
                    <a:pt x="3956" y="1382"/>
                    <a:pt x="3783" y="908"/>
                    <a:pt x="3409" y="548"/>
                  </a:cubicBezTo>
                  <a:cubicBezTo>
                    <a:pt x="3050" y="189"/>
                    <a:pt x="2575" y="1"/>
                    <a:pt x="1985" y="1"/>
                  </a:cubicBezTo>
                  <a:close/>
                  <a:moveTo>
                    <a:pt x="7912" y="5943"/>
                  </a:moveTo>
                  <a:cubicBezTo>
                    <a:pt x="7322" y="5943"/>
                    <a:pt x="6848" y="6116"/>
                    <a:pt x="6488" y="6475"/>
                  </a:cubicBezTo>
                  <a:cubicBezTo>
                    <a:pt x="6114" y="6849"/>
                    <a:pt x="5941" y="7324"/>
                    <a:pt x="5941" y="7913"/>
                  </a:cubicBezTo>
                  <a:cubicBezTo>
                    <a:pt x="5941" y="8504"/>
                    <a:pt x="6114" y="8978"/>
                    <a:pt x="6488" y="9338"/>
                  </a:cubicBezTo>
                  <a:cubicBezTo>
                    <a:pt x="6848" y="9697"/>
                    <a:pt x="7322" y="9885"/>
                    <a:pt x="7912" y="9899"/>
                  </a:cubicBezTo>
                  <a:cubicBezTo>
                    <a:pt x="8517" y="9899"/>
                    <a:pt x="8991" y="9712"/>
                    <a:pt x="9351" y="9352"/>
                  </a:cubicBezTo>
                  <a:cubicBezTo>
                    <a:pt x="9710" y="8993"/>
                    <a:pt x="9898" y="8504"/>
                    <a:pt x="9898" y="7913"/>
                  </a:cubicBezTo>
                  <a:cubicBezTo>
                    <a:pt x="9898" y="7324"/>
                    <a:pt x="9710" y="6849"/>
                    <a:pt x="9351" y="6475"/>
                  </a:cubicBezTo>
                  <a:cubicBezTo>
                    <a:pt x="8991" y="6116"/>
                    <a:pt x="8517" y="5943"/>
                    <a:pt x="7912" y="5943"/>
                  </a:cubicBezTo>
                  <a:close/>
                  <a:moveTo>
                    <a:pt x="7912" y="11870"/>
                  </a:moveTo>
                  <a:cubicBezTo>
                    <a:pt x="7322" y="11870"/>
                    <a:pt x="6848" y="12043"/>
                    <a:pt x="6488" y="12388"/>
                  </a:cubicBezTo>
                  <a:cubicBezTo>
                    <a:pt x="6114" y="12733"/>
                    <a:pt x="5941" y="13194"/>
                    <a:pt x="5941" y="13798"/>
                  </a:cubicBezTo>
                  <a:cubicBezTo>
                    <a:pt x="5941" y="14387"/>
                    <a:pt x="6114" y="14862"/>
                    <a:pt x="6488" y="15208"/>
                  </a:cubicBezTo>
                  <a:cubicBezTo>
                    <a:pt x="6848" y="15553"/>
                    <a:pt x="7322" y="15739"/>
                    <a:pt x="7912" y="15754"/>
                  </a:cubicBezTo>
                  <a:cubicBezTo>
                    <a:pt x="8517" y="15754"/>
                    <a:pt x="8991" y="15567"/>
                    <a:pt x="9351" y="15222"/>
                  </a:cubicBezTo>
                  <a:cubicBezTo>
                    <a:pt x="9710" y="14862"/>
                    <a:pt x="9898" y="14387"/>
                    <a:pt x="9898" y="13798"/>
                  </a:cubicBezTo>
                  <a:cubicBezTo>
                    <a:pt x="9898" y="13194"/>
                    <a:pt x="9710" y="12733"/>
                    <a:pt x="9351" y="12388"/>
                  </a:cubicBezTo>
                  <a:cubicBezTo>
                    <a:pt x="8991" y="12043"/>
                    <a:pt x="8517" y="11870"/>
                    <a:pt x="7912" y="11870"/>
                  </a:cubicBezTo>
                  <a:close/>
                  <a:moveTo>
                    <a:pt x="1985" y="11899"/>
                  </a:moveTo>
                  <a:cubicBezTo>
                    <a:pt x="1395" y="11899"/>
                    <a:pt x="906" y="12057"/>
                    <a:pt x="547" y="12402"/>
                  </a:cubicBezTo>
                  <a:cubicBezTo>
                    <a:pt x="187" y="12747"/>
                    <a:pt x="0" y="13222"/>
                    <a:pt x="0" y="13812"/>
                  </a:cubicBezTo>
                  <a:cubicBezTo>
                    <a:pt x="0" y="14402"/>
                    <a:pt x="187" y="14876"/>
                    <a:pt x="547" y="15222"/>
                  </a:cubicBezTo>
                  <a:cubicBezTo>
                    <a:pt x="906" y="15567"/>
                    <a:pt x="1395" y="15754"/>
                    <a:pt x="1985" y="15768"/>
                  </a:cubicBezTo>
                  <a:cubicBezTo>
                    <a:pt x="2575" y="15768"/>
                    <a:pt x="3050" y="15596"/>
                    <a:pt x="3409" y="15236"/>
                  </a:cubicBezTo>
                  <a:cubicBezTo>
                    <a:pt x="3783" y="14876"/>
                    <a:pt x="3956" y="14402"/>
                    <a:pt x="3956" y="13812"/>
                  </a:cubicBezTo>
                  <a:cubicBezTo>
                    <a:pt x="3956" y="13222"/>
                    <a:pt x="3783" y="12747"/>
                    <a:pt x="3409" y="12402"/>
                  </a:cubicBezTo>
                  <a:cubicBezTo>
                    <a:pt x="3050" y="12057"/>
                    <a:pt x="2575" y="11899"/>
                    <a:pt x="1985" y="1189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2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6"/>
          <p:cNvSpPr/>
          <p:nvPr/>
        </p:nvSpPr>
        <p:spPr>
          <a:xfrm rot="-9761099">
            <a:off x="6871573" y="-189239"/>
            <a:ext cx="2343362" cy="880502"/>
          </a:xfrm>
          <a:custGeom>
            <a:avLst/>
            <a:gdLst/>
            <a:ahLst/>
            <a:cxnLst/>
            <a:rect l="l" t="t" r="r" b="b"/>
            <a:pathLst>
              <a:path w="66439" h="24964" extrusionOk="0">
                <a:moveTo>
                  <a:pt x="0" y="23192"/>
                </a:moveTo>
                <a:cubicBezTo>
                  <a:pt x="7569" y="9737"/>
                  <a:pt x="25057" y="-2029"/>
                  <a:pt x="40306" y="381"/>
                </a:cubicBezTo>
                <a:cubicBezTo>
                  <a:pt x="43763" y="927"/>
                  <a:pt x="46878" y="6623"/>
                  <a:pt x="45178" y="9683"/>
                </a:cubicBezTo>
                <a:cubicBezTo>
                  <a:pt x="43350" y="12975"/>
                  <a:pt x="32354" y="13345"/>
                  <a:pt x="33884" y="9904"/>
                </a:cubicBezTo>
                <a:cubicBezTo>
                  <a:pt x="37095" y="2681"/>
                  <a:pt x="50142" y="1573"/>
                  <a:pt x="57137" y="5254"/>
                </a:cubicBezTo>
                <a:cubicBezTo>
                  <a:pt x="63566" y="8637"/>
                  <a:pt x="65714" y="17735"/>
                  <a:pt x="66439" y="24964"/>
                </a:cubicBezTo>
              </a:path>
            </a:pathLst>
          </a:custGeom>
          <a:noFill/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Google Shape;72;p26"/>
          <p:cNvPicPr preferRelativeResize="0"/>
          <p:nvPr/>
        </p:nvPicPr>
        <p:blipFill rotWithShape="1">
          <a:blip r:embed="rId2">
            <a:alphaModFix/>
          </a:blip>
          <a:srcRect l="23682" t="54995"/>
          <a:stretch/>
        </p:blipFill>
        <p:spPr>
          <a:xfrm>
            <a:off x="-38100" y="-19050"/>
            <a:ext cx="2782456" cy="1567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26"/>
          <p:cNvPicPr preferRelativeResize="0"/>
          <p:nvPr/>
        </p:nvPicPr>
        <p:blipFill rotWithShape="1">
          <a:blip r:embed="rId2">
            <a:alphaModFix/>
          </a:blip>
          <a:srcRect r="73719"/>
          <a:stretch/>
        </p:blipFill>
        <p:spPr>
          <a:xfrm>
            <a:off x="8195353" y="1093925"/>
            <a:ext cx="958172" cy="348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27"/>
          <p:cNvPicPr preferRelativeResize="0"/>
          <p:nvPr/>
        </p:nvPicPr>
        <p:blipFill rotWithShape="1">
          <a:blip r:embed="rId2">
            <a:alphaModFix/>
          </a:blip>
          <a:srcRect t="-13676" b="69893"/>
          <a:stretch/>
        </p:blipFill>
        <p:spPr>
          <a:xfrm>
            <a:off x="-286623" y="3637825"/>
            <a:ext cx="3645908" cy="152472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7"/>
          <p:cNvSpPr/>
          <p:nvPr/>
        </p:nvSpPr>
        <p:spPr>
          <a:xfrm rot="10800000" flipH="1">
            <a:off x="7104325" y="-1858195"/>
            <a:ext cx="2826900" cy="282690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noFill/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" name="Google Shape;77;p27"/>
          <p:cNvGrpSpPr/>
          <p:nvPr/>
        </p:nvGrpSpPr>
        <p:grpSpPr>
          <a:xfrm>
            <a:off x="393918" y="1390337"/>
            <a:ext cx="8436591" cy="3323765"/>
            <a:chOff x="393918" y="1390337"/>
            <a:chExt cx="8436591" cy="3323765"/>
          </a:xfrm>
        </p:grpSpPr>
        <p:sp>
          <p:nvSpPr>
            <p:cNvPr id="78" name="Google Shape;78;p27"/>
            <p:cNvSpPr/>
            <p:nvPr/>
          </p:nvSpPr>
          <p:spPr>
            <a:xfrm>
              <a:off x="8625638" y="1390337"/>
              <a:ext cx="204871" cy="327142"/>
            </a:xfrm>
            <a:custGeom>
              <a:avLst/>
              <a:gdLst/>
              <a:ahLst/>
              <a:cxnLst/>
              <a:rect l="l" t="t" r="r" b="b"/>
              <a:pathLst>
                <a:path w="9884" h="15783" extrusionOk="0">
                  <a:moveTo>
                    <a:pt x="7913" y="0"/>
                  </a:moveTo>
                  <a:cubicBezTo>
                    <a:pt x="7309" y="0"/>
                    <a:pt x="6833" y="173"/>
                    <a:pt x="6474" y="533"/>
                  </a:cubicBezTo>
                  <a:cubicBezTo>
                    <a:pt x="6114" y="907"/>
                    <a:pt x="5928" y="1381"/>
                    <a:pt x="5928" y="1972"/>
                  </a:cubicBezTo>
                  <a:cubicBezTo>
                    <a:pt x="5928" y="2561"/>
                    <a:pt x="6114" y="3036"/>
                    <a:pt x="6474" y="3395"/>
                  </a:cubicBezTo>
                  <a:cubicBezTo>
                    <a:pt x="6833" y="3755"/>
                    <a:pt x="7309" y="3942"/>
                    <a:pt x="7913" y="3957"/>
                  </a:cubicBezTo>
                  <a:cubicBezTo>
                    <a:pt x="8502" y="3957"/>
                    <a:pt x="8978" y="3769"/>
                    <a:pt x="9337" y="3410"/>
                  </a:cubicBezTo>
                  <a:cubicBezTo>
                    <a:pt x="9711" y="3050"/>
                    <a:pt x="9883" y="2561"/>
                    <a:pt x="9883" y="1972"/>
                  </a:cubicBezTo>
                  <a:cubicBezTo>
                    <a:pt x="9883" y="1381"/>
                    <a:pt x="9711" y="907"/>
                    <a:pt x="9337" y="533"/>
                  </a:cubicBezTo>
                  <a:cubicBezTo>
                    <a:pt x="8978" y="173"/>
                    <a:pt x="8502" y="0"/>
                    <a:pt x="7913" y="0"/>
                  </a:cubicBezTo>
                  <a:close/>
                  <a:moveTo>
                    <a:pt x="1971" y="5927"/>
                  </a:moveTo>
                  <a:cubicBezTo>
                    <a:pt x="1382" y="5927"/>
                    <a:pt x="906" y="6115"/>
                    <a:pt x="547" y="6474"/>
                  </a:cubicBezTo>
                  <a:cubicBezTo>
                    <a:pt x="173" y="6834"/>
                    <a:pt x="1" y="7308"/>
                    <a:pt x="1" y="7912"/>
                  </a:cubicBezTo>
                  <a:cubicBezTo>
                    <a:pt x="1" y="8503"/>
                    <a:pt x="173" y="8977"/>
                    <a:pt x="547" y="9337"/>
                  </a:cubicBezTo>
                  <a:cubicBezTo>
                    <a:pt x="906" y="9682"/>
                    <a:pt x="1382" y="9869"/>
                    <a:pt x="1971" y="9884"/>
                  </a:cubicBezTo>
                  <a:cubicBezTo>
                    <a:pt x="2561" y="9884"/>
                    <a:pt x="3051" y="9696"/>
                    <a:pt x="3410" y="9337"/>
                  </a:cubicBezTo>
                  <a:cubicBezTo>
                    <a:pt x="3770" y="8977"/>
                    <a:pt x="3956" y="8503"/>
                    <a:pt x="3956" y="7912"/>
                  </a:cubicBezTo>
                  <a:cubicBezTo>
                    <a:pt x="3956" y="7308"/>
                    <a:pt x="3770" y="6834"/>
                    <a:pt x="3410" y="6474"/>
                  </a:cubicBezTo>
                  <a:cubicBezTo>
                    <a:pt x="3051" y="6115"/>
                    <a:pt x="2561" y="5927"/>
                    <a:pt x="1971" y="5927"/>
                  </a:cubicBezTo>
                  <a:close/>
                  <a:moveTo>
                    <a:pt x="7913" y="5927"/>
                  </a:moveTo>
                  <a:cubicBezTo>
                    <a:pt x="7309" y="5927"/>
                    <a:pt x="6833" y="6115"/>
                    <a:pt x="6474" y="6474"/>
                  </a:cubicBezTo>
                  <a:cubicBezTo>
                    <a:pt x="6114" y="6834"/>
                    <a:pt x="5928" y="7308"/>
                    <a:pt x="5928" y="7912"/>
                  </a:cubicBezTo>
                  <a:cubicBezTo>
                    <a:pt x="5928" y="8503"/>
                    <a:pt x="6114" y="8977"/>
                    <a:pt x="6474" y="9337"/>
                  </a:cubicBezTo>
                  <a:cubicBezTo>
                    <a:pt x="6833" y="9682"/>
                    <a:pt x="7309" y="9869"/>
                    <a:pt x="7913" y="9884"/>
                  </a:cubicBezTo>
                  <a:cubicBezTo>
                    <a:pt x="8502" y="9884"/>
                    <a:pt x="8978" y="9696"/>
                    <a:pt x="9337" y="9337"/>
                  </a:cubicBezTo>
                  <a:cubicBezTo>
                    <a:pt x="9711" y="8977"/>
                    <a:pt x="9883" y="8503"/>
                    <a:pt x="9883" y="7912"/>
                  </a:cubicBezTo>
                  <a:cubicBezTo>
                    <a:pt x="9883" y="7308"/>
                    <a:pt x="9711" y="6834"/>
                    <a:pt x="9337" y="6474"/>
                  </a:cubicBezTo>
                  <a:cubicBezTo>
                    <a:pt x="8978" y="6115"/>
                    <a:pt x="8502" y="5927"/>
                    <a:pt x="7913" y="5927"/>
                  </a:cubicBezTo>
                  <a:close/>
                  <a:moveTo>
                    <a:pt x="1971" y="11883"/>
                  </a:moveTo>
                  <a:cubicBezTo>
                    <a:pt x="1382" y="11883"/>
                    <a:pt x="906" y="12056"/>
                    <a:pt x="547" y="12401"/>
                  </a:cubicBezTo>
                  <a:cubicBezTo>
                    <a:pt x="173" y="12746"/>
                    <a:pt x="1" y="13207"/>
                    <a:pt x="1" y="13797"/>
                  </a:cubicBezTo>
                  <a:cubicBezTo>
                    <a:pt x="1" y="14401"/>
                    <a:pt x="173" y="14875"/>
                    <a:pt x="547" y="15221"/>
                  </a:cubicBezTo>
                  <a:cubicBezTo>
                    <a:pt x="906" y="15581"/>
                    <a:pt x="1382" y="15767"/>
                    <a:pt x="1971" y="15782"/>
                  </a:cubicBezTo>
                  <a:cubicBezTo>
                    <a:pt x="2561" y="15782"/>
                    <a:pt x="3051" y="15595"/>
                    <a:pt x="3410" y="15236"/>
                  </a:cubicBezTo>
                  <a:cubicBezTo>
                    <a:pt x="3770" y="14875"/>
                    <a:pt x="3956" y="14401"/>
                    <a:pt x="3956" y="13797"/>
                  </a:cubicBezTo>
                  <a:cubicBezTo>
                    <a:pt x="3956" y="13207"/>
                    <a:pt x="3770" y="12746"/>
                    <a:pt x="3410" y="12401"/>
                  </a:cubicBezTo>
                  <a:cubicBezTo>
                    <a:pt x="3051" y="12056"/>
                    <a:pt x="2561" y="11883"/>
                    <a:pt x="1971" y="1188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27"/>
            <p:cNvSpPr/>
            <p:nvPr/>
          </p:nvSpPr>
          <p:spPr>
            <a:xfrm>
              <a:off x="393918" y="4632063"/>
              <a:ext cx="205161" cy="82039"/>
            </a:xfrm>
            <a:custGeom>
              <a:avLst/>
              <a:gdLst/>
              <a:ahLst/>
              <a:cxnLst/>
              <a:rect l="l" t="t" r="r" b="b"/>
              <a:pathLst>
                <a:path w="9898" h="3958" extrusionOk="0">
                  <a:moveTo>
                    <a:pt x="1986" y="1"/>
                  </a:moveTo>
                  <a:cubicBezTo>
                    <a:pt x="1381" y="1"/>
                    <a:pt x="907" y="188"/>
                    <a:pt x="547" y="547"/>
                  </a:cubicBezTo>
                  <a:cubicBezTo>
                    <a:pt x="188" y="907"/>
                    <a:pt x="0" y="1397"/>
                    <a:pt x="0" y="1986"/>
                  </a:cubicBezTo>
                  <a:cubicBezTo>
                    <a:pt x="0" y="2576"/>
                    <a:pt x="188" y="3050"/>
                    <a:pt x="547" y="3411"/>
                  </a:cubicBezTo>
                  <a:cubicBezTo>
                    <a:pt x="907" y="3770"/>
                    <a:pt x="1381" y="3942"/>
                    <a:pt x="1986" y="3957"/>
                  </a:cubicBezTo>
                  <a:cubicBezTo>
                    <a:pt x="2576" y="3957"/>
                    <a:pt x="3050" y="3785"/>
                    <a:pt x="3410" y="3411"/>
                  </a:cubicBezTo>
                  <a:cubicBezTo>
                    <a:pt x="3769" y="3050"/>
                    <a:pt x="3957" y="2576"/>
                    <a:pt x="3957" y="1986"/>
                  </a:cubicBezTo>
                  <a:cubicBezTo>
                    <a:pt x="3957" y="1397"/>
                    <a:pt x="3769" y="907"/>
                    <a:pt x="3410" y="547"/>
                  </a:cubicBezTo>
                  <a:cubicBezTo>
                    <a:pt x="3050" y="188"/>
                    <a:pt x="2576" y="1"/>
                    <a:pt x="1986" y="1"/>
                  </a:cubicBezTo>
                  <a:close/>
                  <a:moveTo>
                    <a:pt x="7913" y="1"/>
                  </a:moveTo>
                  <a:cubicBezTo>
                    <a:pt x="7323" y="1"/>
                    <a:pt x="6848" y="188"/>
                    <a:pt x="6474" y="547"/>
                  </a:cubicBezTo>
                  <a:cubicBezTo>
                    <a:pt x="6115" y="907"/>
                    <a:pt x="5942" y="1397"/>
                    <a:pt x="5942" y="1986"/>
                  </a:cubicBezTo>
                  <a:cubicBezTo>
                    <a:pt x="5942" y="2576"/>
                    <a:pt x="6115" y="3050"/>
                    <a:pt x="6474" y="3411"/>
                  </a:cubicBezTo>
                  <a:cubicBezTo>
                    <a:pt x="6848" y="3770"/>
                    <a:pt x="7323" y="3942"/>
                    <a:pt x="7913" y="3957"/>
                  </a:cubicBezTo>
                  <a:cubicBezTo>
                    <a:pt x="8503" y="3957"/>
                    <a:pt x="8992" y="3785"/>
                    <a:pt x="9351" y="3411"/>
                  </a:cubicBezTo>
                  <a:cubicBezTo>
                    <a:pt x="9712" y="3050"/>
                    <a:pt x="9898" y="2576"/>
                    <a:pt x="9898" y="1986"/>
                  </a:cubicBezTo>
                  <a:cubicBezTo>
                    <a:pt x="9898" y="1397"/>
                    <a:pt x="9712" y="907"/>
                    <a:pt x="9351" y="547"/>
                  </a:cubicBezTo>
                  <a:cubicBezTo>
                    <a:pt x="8992" y="188"/>
                    <a:pt x="8503" y="1"/>
                    <a:pt x="791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0" name="Google Shape;80;p27"/>
          <p:cNvPicPr preferRelativeResize="0"/>
          <p:nvPr/>
        </p:nvPicPr>
        <p:blipFill rotWithShape="1">
          <a:blip r:embed="rId2">
            <a:alphaModFix/>
          </a:blip>
          <a:srcRect t="67767"/>
          <a:stretch/>
        </p:blipFill>
        <p:spPr>
          <a:xfrm>
            <a:off x="1169242" y="-28575"/>
            <a:ext cx="3645908" cy="112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18"/>
          <p:cNvGrpSpPr/>
          <p:nvPr/>
        </p:nvGrpSpPr>
        <p:grpSpPr>
          <a:xfrm>
            <a:off x="-693414" y="-1594385"/>
            <a:ext cx="11374338" cy="6659311"/>
            <a:chOff x="-712464" y="-1441570"/>
            <a:chExt cx="11374338" cy="6659311"/>
          </a:xfrm>
        </p:grpSpPr>
        <p:sp>
          <p:nvSpPr>
            <p:cNvPr id="83" name="Google Shape;83;p18"/>
            <p:cNvSpPr/>
            <p:nvPr/>
          </p:nvSpPr>
          <p:spPr>
            <a:xfrm rot="9821796">
              <a:off x="-542023" y="3421849"/>
              <a:ext cx="2158734" cy="1523520"/>
            </a:xfrm>
            <a:custGeom>
              <a:avLst/>
              <a:gdLst/>
              <a:ahLst/>
              <a:cxnLst/>
              <a:rect l="l" t="t" r="r" b="b"/>
              <a:pathLst>
                <a:path w="122364" h="86358" fill="none" extrusionOk="0">
                  <a:moveTo>
                    <a:pt x="5147" y="63478"/>
                  </a:moveTo>
                  <a:cubicBezTo>
                    <a:pt x="5147" y="63478"/>
                    <a:pt x="80531" y="31098"/>
                    <a:pt x="71727" y="22611"/>
                  </a:cubicBezTo>
                  <a:cubicBezTo>
                    <a:pt x="66945" y="18019"/>
                    <a:pt x="1" y="86357"/>
                    <a:pt x="55007" y="63224"/>
                  </a:cubicBezTo>
                  <a:cubicBezTo>
                    <a:pt x="110013" y="40091"/>
                    <a:pt x="122363" y="1"/>
                    <a:pt x="122363" y="1"/>
                  </a:cubicBezTo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miter lim="1583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8"/>
            <p:cNvSpPr/>
            <p:nvPr/>
          </p:nvSpPr>
          <p:spPr>
            <a:xfrm rot="10800000" flipH="1">
              <a:off x="-230325" y="-1441570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8"/>
            <p:cNvSpPr/>
            <p:nvPr/>
          </p:nvSpPr>
          <p:spPr>
            <a:xfrm rot="-5400000" flipH="1">
              <a:off x="7834974" y="824945"/>
              <a:ext cx="2826900" cy="2826900"/>
            </a:xfrm>
            <a:prstGeom prst="blockArc">
              <a:avLst>
                <a:gd name="adj1" fmla="val 10800000"/>
                <a:gd name="adj2" fmla="val 0"/>
                <a:gd name="adj3" fmla="val 25000"/>
              </a:avLst>
            </a:pr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8"/>
            <p:cNvSpPr/>
            <p:nvPr/>
          </p:nvSpPr>
          <p:spPr>
            <a:xfrm rot="9899909">
              <a:off x="6686326" y="-425886"/>
              <a:ext cx="2343444" cy="880533"/>
            </a:xfrm>
            <a:custGeom>
              <a:avLst/>
              <a:gdLst/>
              <a:ahLst/>
              <a:cxnLst/>
              <a:rect l="l" t="t" r="r" b="b"/>
              <a:pathLst>
                <a:path w="66439" h="24964" extrusionOk="0">
                  <a:moveTo>
                    <a:pt x="0" y="23192"/>
                  </a:moveTo>
                  <a:cubicBezTo>
                    <a:pt x="7569" y="9737"/>
                    <a:pt x="25057" y="-2029"/>
                    <a:pt x="40306" y="381"/>
                  </a:cubicBezTo>
                  <a:cubicBezTo>
                    <a:pt x="43763" y="927"/>
                    <a:pt x="46878" y="6623"/>
                    <a:pt x="45178" y="9683"/>
                  </a:cubicBezTo>
                  <a:cubicBezTo>
                    <a:pt x="43350" y="12975"/>
                    <a:pt x="32354" y="13345"/>
                    <a:pt x="33884" y="9904"/>
                  </a:cubicBezTo>
                  <a:cubicBezTo>
                    <a:pt x="37095" y="2681"/>
                    <a:pt x="50142" y="1573"/>
                    <a:pt x="57137" y="5254"/>
                  </a:cubicBezTo>
                  <a:cubicBezTo>
                    <a:pt x="63566" y="8637"/>
                    <a:pt x="65714" y="17735"/>
                    <a:pt x="66439" y="24964"/>
                  </a:cubicBezTo>
                </a:path>
              </a:pathLst>
            </a:custGeom>
            <a:noFill/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7" name="Google Shape;87;p18"/>
          <p:cNvPicPr preferRelativeResize="0"/>
          <p:nvPr/>
        </p:nvPicPr>
        <p:blipFill rotWithShape="1">
          <a:blip r:embed="rId2">
            <a:alphaModFix/>
          </a:blip>
          <a:srcRect l="63312"/>
          <a:stretch/>
        </p:blipFill>
        <p:spPr>
          <a:xfrm>
            <a:off x="-47626" y="2085580"/>
            <a:ext cx="1337601" cy="3482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8"/>
          <p:cNvPicPr preferRelativeResize="0"/>
          <p:nvPr/>
        </p:nvPicPr>
        <p:blipFill rotWithShape="1">
          <a:blip r:embed="rId2">
            <a:alphaModFix/>
          </a:blip>
          <a:srcRect t="70186"/>
          <a:stretch/>
        </p:blipFill>
        <p:spPr>
          <a:xfrm>
            <a:off x="6457773" y="-38101"/>
            <a:ext cx="2838650" cy="808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713250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ga"/>
              <a:buNone/>
              <a:defRPr sz="3500" b="0" i="0" u="none" strike="noStrike" cap="none">
                <a:solidFill>
                  <a:schemeClr val="dk1"/>
                </a:solidFill>
                <a:latin typeface="Viga"/>
                <a:ea typeface="Viga"/>
                <a:cs typeface="Viga"/>
                <a:sym typeface="Vig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9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6"/>
          <p:cNvSpPr txBox="1">
            <a:spLocks noGrp="1"/>
          </p:cNvSpPr>
          <p:nvPr>
            <p:ph type="title"/>
          </p:nvPr>
        </p:nvSpPr>
        <p:spPr>
          <a:xfrm>
            <a:off x="713250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ga"/>
              <a:buNone/>
              <a:defRPr sz="3500" b="0" i="0" u="none" strike="noStrike" cap="none">
                <a:solidFill>
                  <a:schemeClr val="dk1"/>
                </a:solidFill>
                <a:latin typeface="Viga"/>
                <a:ea typeface="Viga"/>
                <a:cs typeface="Viga"/>
                <a:sym typeface="Vig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Fira Sans Extra Condensed"/>
              <a:buNone/>
              <a:defRPr sz="35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 sz="14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6" r:id="rId4"/>
    <p:sldLayoutId id="2147483657" r:id="rId5"/>
    <p:sldLayoutId id="2147483658" r:id="rId6"/>
    <p:sldLayoutId id="2147483659" r:id="rId7"/>
    <p:sldLayoutId id="2147483661" r:id="rId8"/>
    <p:sldLayoutId id="2147483692" r:id="rId9"/>
    <p:sldLayoutId id="2147483694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385623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713"/>
            <a:ext cx="9334502" cy="5250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8"/>
          <p:cNvPicPr preferRelativeResize="0"/>
          <p:nvPr/>
        </p:nvPicPr>
        <p:blipFill rotWithShape="1">
          <a:blip r:embed="rId4">
            <a:alphaModFix/>
          </a:blip>
          <a:srcRect t="963" r="1234" b="3662"/>
          <a:stretch/>
        </p:blipFill>
        <p:spPr>
          <a:xfrm>
            <a:off x="0" y="-100713"/>
            <a:ext cx="9334502" cy="525065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bp2.blogger.com/_SkSZLSM_ucg/SGavk_v_7AI/AAAAAAAAAFQ/Lv3BFRrPDWU/s1600-h/herramientas.jpg" TargetMode="External"/><Relationship Id="rId11" Type="http://schemas.openxmlformats.org/officeDocument/2006/relationships/image" Target="../media/image38.jpeg"/><Relationship Id="rId5" Type="http://schemas.openxmlformats.org/officeDocument/2006/relationships/image" Target="../media/image33.jpeg"/><Relationship Id="rId10" Type="http://schemas.openxmlformats.org/officeDocument/2006/relationships/image" Target="../media/image37.jpeg"/><Relationship Id="rId4" Type="http://schemas.openxmlformats.org/officeDocument/2006/relationships/image" Target="../media/image32.jpeg"/><Relationship Id="rId9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"/>
          <p:cNvPicPr preferRelativeResize="0"/>
          <p:nvPr/>
        </p:nvPicPr>
        <p:blipFill rotWithShape="1">
          <a:blip r:embed="rId3">
            <a:alphaModFix/>
          </a:blip>
          <a:srcRect b="1942"/>
          <a:stretch/>
        </p:blipFill>
        <p:spPr>
          <a:xfrm>
            <a:off x="0" y="-18540"/>
            <a:ext cx="3000375" cy="516204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>
            <a:spLocks noGrp="1"/>
          </p:cNvSpPr>
          <p:nvPr>
            <p:ph type="subTitle" idx="4294967295"/>
          </p:nvPr>
        </p:nvSpPr>
        <p:spPr>
          <a:xfrm>
            <a:off x="3820705" y="2002099"/>
            <a:ext cx="4515300" cy="861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None/>
            </a:pPr>
            <a:r>
              <a:rPr lang="es-MX" sz="3600" b="0" i="0" u="none" strike="noStrike" cap="none" dirty="0">
                <a:solidFill>
                  <a:schemeClr val="dk1"/>
                </a:solidFill>
                <a:latin typeface="Raleway" panose="020B0403030101060003" pitchFamily="34" charset="0"/>
                <a:ea typeface="Calibri"/>
                <a:cs typeface="Calibri"/>
                <a:sym typeface="Calibri"/>
              </a:rPr>
              <a:t>Revisión energética </a:t>
            </a:r>
            <a:endParaRPr sz="3600" b="0" i="0" u="none" strike="noStrike" cap="none" dirty="0">
              <a:solidFill>
                <a:schemeClr val="dk1"/>
              </a:solidFill>
              <a:latin typeface="Raleway" panose="020B0403030101060003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21661" y="4522888"/>
            <a:ext cx="1991300" cy="413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3955496"/>
            <a:ext cx="1523244" cy="513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04332" y="-277691"/>
            <a:ext cx="2995202" cy="54211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AFC637B-D59C-824E-21D2-92ACBF842585}"/>
              </a:ext>
            </a:extLst>
          </p:cNvPr>
          <p:cNvSpPr txBox="1"/>
          <p:nvPr/>
        </p:nvSpPr>
        <p:spPr>
          <a:xfrm>
            <a:off x="3870251" y="3104707"/>
            <a:ext cx="4269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Subdirección de Ecourbanismo y Gestión Ambiental Empresarial</a:t>
            </a:r>
            <a:endParaRPr lang="es-CO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5">
            <a:extLst>
              <a:ext uri="{FF2B5EF4-FFF2-40B4-BE49-F238E27FC236}">
                <a16:creationId xmlns:a16="http://schemas.microsoft.com/office/drawing/2014/main" id="{C3059D3E-7E46-2D26-7D72-CB66B8384B26}"/>
              </a:ext>
            </a:extLst>
          </p:cNvPr>
          <p:cNvSpPr txBox="1">
            <a:spLocks/>
          </p:cNvSpPr>
          <p:nvPr/>
        </p:nvSpPr>
        <p:spPr>
          <a:xfrm>
            <a:off x="2380965" y="404412"/>
            <a:ext cx="4855369" cy="378950"/>
          </a:xfrm>
          <a:prstGeom prst="rect">
            <a:avLst/>
          </a:prstGeom>
        </p:spPr>
        <p:txBody>
          <a:bodyPr vert="horz" wrap="square" lIns="0" tIns="9525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525">
              <a:spcBef>
                <a:spcPts val="75"/>
              </a:spcBef>
            </a:pPr>
            <a:r>
              <a:rPr lang="es-MX" sz="2400" b="1" dirty="0">
                <a:solidFill>
                  <a:srgbClr val="C00000"/>
                </a:solidFill>
                <a:latin typeface="Raleway" panose="020B0403030101060003" pitchFamily="34" charset="0"/>
              </a:rPr>
              <a:t>Costo</a:t>
            </a:r>
            <a:r>
              <a:rPr lang="es-MX" sz="2400" b="1" spc="-34" dirty="0">
                <a:solidFill>
                  <a:srgbClr val="C00000"/>
                </a:solidFill>
                <a:latin typeface="Raleway" panose="020B0403030101060003" pitchFamily="34" charset="0"/>
              </a:rPr>
              <a:t> </a:t>
            </a:r>
            <a:r>
              <a:rPr lang="es-MX" sz="2400" b="1" dirty="0">
                <a:solidFill>
                  <a:srgbClr val="C00000"/>
                </a:solidFill>
                <a:latin typeface="Raleway" panose="020B0403030101060003" pitchFamily="34" charset="0"/>
              </a:rPr>
              <a:t>asociado</a:t>
            </a:r>
            <a:r>
              <a:rPr lang="es-MX" sz="2400" b="1" spc="-45" dirty="0">
                <a:solidFill>
                  <a:srgbClr val="C00000"/>
                </a:solidFill>
                <a:latin typeface="Raleway" panose="020B0403030101060003" pitchFamily="34" charset="0"/>
              </a:rPr>
              <a:t> </a:t>
            </a:r>
            <a:r>
              <a:rPr lang="es-MX" sz="2400" b="1" dirty="0">
                <a:solidFill>
                  <a:srgbClr val="C00000"/>
                </a:solidFill>
                <a:latin typeface="Raleway" panose="020B0403030101060003" pitchFamily="34" charset="0"/>
              </a:rPr>
              <a:t>a</a:t>
            </a:r>
            <a:r>
              <a:rPr lang="es-MX" sz="2400" b="1" spc="-15" dirty="0">
                <a:solidFill>
                  <a:srgbClr val="C00000"/>
                </a:solidFill>
                <a:latin typeface="Raleway" panose="020B0403030101060003" pitchFamily="34" charset="0"/>
              </a:rPr>
              <a:t> </a:t>
            </a:r>
            <a:r>
              <a:rPr lang="es-MX" sz="2400" b="1" spc="-4" dirty="0">
                <a:solidFill>
                  <a:srgbClr val="C00000"/>
                </a:solidFill>
                <a:latin typeface="Raleway" panose="020B0403030101060003" pitchFamily="34" charset="0"/>
              </a:rPr>
              <a:t>los energéticos</a:t>
            </a:r>
            <a:endParaRPr lang="es-MX" sz="2400" b="1" dirty="0">
              <a:solidFill>
                <a:srgbClr val="C00000"/>
              </a:solidFill>
              <a:latin typeface="Raleway" panose="020B0403030101060003" pitchFamily="34" charset="0"/>
            </a:endParaRPr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8B1E2E6E-F3A1-DEE4-26F5-9F5EBBC3C685}"/>
              </a:ext>
            </a:extLst>
          </p:cNvPr>
          <p:cNvSpPr txBox="1"/>
          <p:nvPr/>
        </p:nvSpPr>
        <p:spPr>
          <a:xfrm>
            <a:off x="179308" y="1098522"/>
            <a:ext cx="8411376" cy="65594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 defTabSz="685800">
              <a:spcBef>
                <a:spcPts val="75"/>
              </a:spcBef>
              <a:buClrTx/>
              <a:tabLst>
                <a:tab pos="396240" algn="l"/>
              </a:tabLst>
            </a:pPr>
            <a:r>
              <a:rPr sz="2100" kern="1200" dirty="0" err="1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Estructura</a:t>
            </a:r>
            <a:r>
              <a:rPr sz="2100" kern="1200" spc="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2100" kern="1200" spc="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costos</a:t>
            </a:r>
            <a:r>
              <a:rPr sz="2100" kern="1200" spc="-11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que</a:t>
            </a:r>
            <a:r>
              <a:rPr sz="2100" kern="1200" spc="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aplican</a:t>
            </a:r>
            <a:r>
              <a:rPr sz="2100" kern="1200" spc="19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los</a:t>
            </a:r>
            <a:r>
              <a:rPr sz="2100" kern="1200" spc="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proveedores</a:t>
            </a:r>
            <a:r>
              <a:rPr sz="2100" kern="1200" spc="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2100" kern="1200" spc="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2100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  <a:cs typeface="Arial MT"/>
              </a:rPr>
              <a:t>energía.</a:t>
            </a:r>
            <a:endParaRPr sz="21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396240" defTabSz="685800">
              <a:buClrTx/>
              <a:tabLst>
                <a:tab pos="2576989" algn="l"/>
              </a:tabLst>
            </a:pPr>
            <a:r>
              <a:rPr sz="2100" b="1" i="1" kern="1200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(</a:t>
            </a:r>
            <a:r>
              <a:rPr sz="2100" b="1" i="1" kern="1200" spc="4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2100" b="1" i="1" kern="1200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Especialmente	la</a:t>
            </a:r>
            <a:r>
              <a:rPr sz="2100" b="1" i="1" kern="1200" spc="-4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2100" b="1" i="1" kern="1200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factura</a:t>
            </a:r>
            <a:r>
              <a:rPr sz="2100" b="1" i="1" kern="1200" spc="-8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2100" b="1" i="1" kern="1200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de</a:t>
            </a:r>
            <a:r>
              <a:rPr sz="2100" b="1" i="1" kern="1200" spc="-19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2100" b="1" i="1" kern="1200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consumo</a:t>
            </a:r>
            <a:r>
              <a:rPr sz="2100" b="1" i="1" kern="1200" spc="-19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2100" b="1" i="1" kern="1200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eléctrico)</a:t>
            </a:r>
            <a:endParaRPr sz="21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4553B434-9E91-A5E7-E50B-27F8A2B3A012}"/>
              </a:ext>
            </a:extLst>
          </p:cNvPr>
          <p:cNvSpPr txBox="1"/>
          <p:nvPr/>
        </p:nvSpPr>
        <p:spPr>
          <a:xfrm>
            <a:off x="480060" y="2462977"/>
            <a:ext cx="2000250" cy="267381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9055" rIns="0" bIns="0" rtlCol="0">
            <a:spAutoFit/>
          </a:bodyPr>
          <a:lstStyle/>
          <a:p>
            <a:pPr marL="153353" defTabSz="685800">
              <a:spcBef>
                <a:spcPts val="465"/>
              </a:spcBef>
              <a:buClrTx/>
            </a:pP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Periodo</a:t>
            </a:r>
            <a:r>
              <a:rPr sz="1350" b="1" kern="1200" spc="-23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de</a:t>
            </a:r>
            <a:r>
              <a:rPr sz="1350" b="1" kern="1200" spc="-15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consumo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BABBBC31-DA57-EE5A-F000-C669C17C97F3}"/>
              </a:ext>
            </a:extLst>
          </p:cNvPr>
          <p:cNvSpPr txBox="1"/>
          <p:nvPr/>
        </p:nvSpPr>
        <p:spPr>
          <a:xfrm>
            <a:off x="3962400" y="4010025"/>
            <a:ext cx="1743075" cy="266900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8579" rIns="0" bIns="0" rtlCol="0">
            <a:spAutoFit/>
          </a:bodyPr>
          <a:lstStyle/>
          <a:p>
            <a:pPr marL="236220" defTabSz="685800">
              <a:spcBef>
                <a:spcPts val="461"/>
              </a:spcBef>
              <a:buClrTx/>
            </a:pPr>
            <a:r>
              <a:rPr sz="1350" b="1" kern="1200" spc="-11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Tipo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de</a:t>
            </a:r>
            <a:r>
              <a:rPr sz="1350" b="1" kern="1200" spc="-15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usuario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5CE44F5B-E0D4-AE97-9E7F-54699C17F332}"/>
              </a:ext>
            </a:extLst>
          </p:cNvPr>
          <p:cNvSpPr txBox="1"/>
          <p:nvPr/>
        </p:nvSpPr>
        <p:spPr>
          <a:xfrm>
            <a:off x="3935730" y="2455544"/>
            <a:ext cx="1743075" cy="267381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9055" rIns="0" bIns="0" rtlCol="0">
            <a:spAutoFit/>
          </a:bodyPr>
          <a:lstStyle/>
          <a:p>
            <a:pPr marL="291465" defTabSz="685800">
              <a:spcBef>
                <a:spcPts val="465"/>
              </a:spcBef>
              <a:buClrTx/>
            </a:pPr>
            <a:r>
              <a:rPr lang="es-MX"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Nivel de tensión 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95744601-C0F8-3EB3-F73E-7650907F5A57}"/>
              </a:ext>
            </a:extLst>
          </p:cNvPr>
          <p:cNvSpPr txBox="1"/>
          <p:nvPr/>
        </p:nvSpPr>
        <p:spPr>
          <a:xfrm>
            <a:off x="651510" y="4356735"/>
            <a:ext cx="1743075" cy="267862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9531" rIns="0" bIns="0" rtlCol="0">
            <a:spAutoFit/>
          </a:bodyPr>
          <a:lstStyle/>
          <a:p>
            <a:pPr marL="338138" defTabSz="685800">
              <a:spcBef>
                <a:spcPts val="469"/>
              </a:spcBef>
              <a:buClrTx/>
            </a:pP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Contribución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11" name="object 21">
            <a:extLst>
              <a:ext uri="{FF2B5EF4-FFF2-40B4-BE49-F238E27FC236}">
                <a16:creationId xmlns:a16="http://schemas.microsoft.com/office/drawing/2014/main" id="{CE2EE95C-1FF5-1215-E53B-6C3FA5C3C622}"/>
              </a:ext>
            </a:extLst>
          </p:cNvPr>
          <p:cNvSpPr txBox="1"/>
          <p:nvPr/>
        </p:nvSpPr>
        <p:spPr>
          <a:xfrm>
            <a:off x="3935730" y="3278505"/>
            <a:ext cx="1743075" cy="266420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8103" rIns="0" bIns="0" rtlCol="0">
            <a:spAutoFit/>
          </a:bodyPr>
          <a:lstStyle/>
          <a:p>
            <a:pPr marL="210979" defTabSz="685800">
              <a:spcBef>
                <a:spcPts val="458"/>
              </a:spcBef>
              <a:buClrTx/>
            </a:pP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Energía</a:t>
            </a:r>
            <a:r>
              <a:rPr sz="1350" b="1" kern="1200" spc="-26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reactiva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12" name="object 22">
            <a:extLst>
              <a:ext uri="{FF2B5EF4-FFF2-40B4-BE49-F238E27FC236}">
                <a16:creationId xmlns:a16="http://schemas.microsoft.com/office/drawing/2014/main" id="{5A6090DF-668A-5DEB-881A-20B0BF13CC48}"/>
              </a:ext>
            </a:extLst>
          </p:cNvPr>
          <p:cNvSpPr txBox="1"/>
          <p:nvPr/>
        </p:nvSpPr>
        <p:spPr>
          <a:xfrm>
            <a:off x="510539" y="3026858"/>
            <a:ext cx="1992630" cy="433773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18098" rIns="0" bIns="0" rtlCol="0">
            <a:spAutoFit/>
          </a:bodyPr>
          <a:lstStyle/>
          <a:p>
            <a:pPr algn="ctr" defTabSz="685800">
              <a:spcBef>
                <a:spcPts val="143"/>
              </a:spcBef>
              <a:buClrTx/>
            </a:pP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Penalizaciones</a:t>
            </a:r>
            <a:r>
              <a:rPr sz="1350" b="1" kern="1200" spc="-3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o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  <a:p>
            <a:pPr marL="1905" algn="ctr" defTabSz="685800">
              <a:buClrTx/>
            </a:pP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impuestos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13" name="object 23">
            <a:extLst>
              <a:ext uri="{FF2B5EF4-FFF2-40B4-BE49-F238E27FC236}">
                <a16:creationId xmlns:a16="http://schemas.microsoft.com/office/drawing/2014/main" id="{BD05385F-31F2-7544-2923-527102DE862E}"/>
              </a:ext>
            </a:extLst>
          </p:cNvPr>
          <p:cNvSpPr txBox="1"/>
          <p:nvPr/>
        </p:nvSpPr>
        <p:spPr>
          <a:xfrm>
            <a:off x="636270" y="3687893"/>
            <a:ext cx="1743075" cy="267862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9531" rIns="0" bIns="0" rtlCol="0">
            <a:spAutoFit/>
          </a:bodyPr>
          <a:lstStyle/>
          <a:p>
            <a:pPr marL="127635" defTabSz="685800">
              <a:spcBef>
                <a:spcPts val="469"/>
              </a:spcBef>
              <a:buClrTx/>
            </a:pP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Potencia</a:t>
            </a:r>
            <a:r>
              <a:rPr sz="1350" b="1" kern="1200" spc="-3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contrada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14" name="object 25">
            <a:extLst>
              <a:ext uri="{FF2B5EF4-FFF2-40B4-BE49-F238E27FC236}">
                <a16:creationId xmlns:a16="http://schemas.microsoft.com/office/drawing/2014/main" id="{B61351B7-267F-32C9-566B-C28CA5DCAD20}"/>
              </a:ext>
            </a:extLst>
          </p:cNvPr>
          <p:cNvSpPr txBox="1"/>
          <p:nvPr/>
        </p:nvSpPr>
        <p:spPr>
          <a:xfrm>
            <a:off x="6718935" y="2409826"/>
            <a:ext cx="1992630" cy="330379"/>
          </a:xfrm>
          <a:prstGeom prst="rect">
            <a:avLst/>
          </a:prstGeom>
          <a:solidFill>
            <a:srgbClr val="FFFF00"/>
          </a:solidFill>
          <a:ln w="25400">
            <a:solidFill>
              <a:srgbClr val="709746"/>
            </a:solidFill>
          </a:ln>
        </p:spPr>
        <p:txBody>
          <a:bodyPr vert="horz" wrap="square" lIns="0" tIns="121444" rIns="0" bIns="0" rtlCol="0">
            <a:spAutoFit/>
          </a:bodyPr>
          <a:lstStyle/>
          <a:p>
            <a:pPr marL="150019" defTabSz="685800">
              <a:spcBef>
                <a:spcPts val="956"/>
              </a:spcBef>
              <a:buClrTx/>
            </a:pP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Factor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de</a:t>
            </a:r>
            <a:r>
              <a:rPr sz="1350" b="1" kern="1200" spc="-15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corrección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2F57815E-5A39-ABAE-B99E-D2DECED783D9}"/>
              </a:ext>
            </a:extLst>
          </p:cNvPr>
          <p:cNvSpPr txBox="1"/>
          <p:nvPr/>
        </p:nvSpPr>
        <p:spPr>
          <a:xfrm>
            <a:off x="6718935" y="3246119"/>
            <a:ext cx="1992630" cy="434734"/>
          </a:xfrm>
          <a:prstGeom prst="rect">
            <a:avLst/>
          </a:prstGeom>
          <a:solidFill>
            <a:srgbClr val="FFFF00"/>
          </a:solidFill>
          <a:ln w="25400">
            <a:solidFill>
              <a:srgbClr val="709746"/>
            </a:solidFill>
          </a:ln>
        </p:spPr>
        <p:txBody>
          <a:bodyPr vert="horz" wrap="square" lIns="0" tIns="19050" rIns="0" bIns="0" rtlCol="0">
            <a:spAutoFit/>
          </a:bodyPr>
          <a:lstStyle/>
          <a:p>
            <a:pPr marL="473869" marR="464344" indent="85725" defTabSz="685800">
              <a:spcBef>
                <a:spcPts val="150"/>
              </a:spcBef>
              <a:buClrTx/>
            </a:pP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Presión de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alimentación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pic>
        <p:nvPicPr>
          <p:cNvPr id="16" name="Gráfico 15">
            <a:extLst>
              <a:ext uri="{FF2B5EF4-FFF2-40B4-BE49-F238E27FC236}">
                <a16:creationId xmlns:a16="http://schemas.microsoft.com/office/drawing/2014/main" id="{F48D2F74-7E7B-85EB-B7D1-87A636B0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4681" y="4588147"/>
            <a:ext cx="1968860" cy="39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7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27209C6-BBB1-2803-BA7A-BE62B88A4774}"/>
              </a:ext>
            </a:extLst>
          </p:cNvPr>
          <p:cNvSpPr txBox="1"/>
          <p:nvPr/>
        </p:nvSpPr>
        <p:spPr>
          <a:xfrm>
            <a:off x="2246214" y="220214"/>
            <a:ext cx="441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s-CO" sz="24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Demanda energética </a:t>
            </a:r>
            <a:endParaRPr lang="es-ES" sz="2400" b="1" kern="1200" dirty="0">
              <a:solidFill>
                <a:srgbClr val="C00000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0E1F9F-33F0-D4E2-9250-292B08DB7FD9}"/>
              </a:ext>
            </a:extLst>
          </p:cNvPr>
          <p:cNvSpPr txBox="1"/>
          <p:nvPr/>
        </p:nvSpPr>
        <p:spPr>
          <a:xfrm>
            <a:off x="3256641" y="561653"/>
            <a:ext cx="2254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s-CO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Manufactura </a:t>
            </a:r>
            <a:endParaRPr lang="es-ES" b="1" kern="1200" dirty="0">
              <a:solidFill>
                <a:srgbClr val="002060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0443307-9BA9-5AEB-9168-7ADE79329BD6}"/>
              </a:ext>
            </a:extLst>
          </p:cNvPr>
          <p:cNvSpPr txBox="1"/>
          <p:nvPr/>
        </p:nvSpPr>
        <p:spPr>
          <a:xfrm>
            <a:off x="3182581" y="2132138"/>
            <a:ext cx="2542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s-CO" sz="1600" kern="1200" dirty="0">
                <a:solidFill>
                  <a:srgbClr val="007F39"/>
                </a:solidFill>
                <a:latin typeface="Raleway" panose="020B0403030101060003" pitchFamily="34" charset="0"/>
                <a:ea typeface="+mn-ea"/>
                <a:cs typeface="+mn-cs"/>
              </a:rPr>
              <a:t>Toneladas, m3,Hectolitros,unidades…</a:t>
            </a:r>
            <a:endParaRPr lang="es-ES" sz="1600" kern="1200" dirty="0">
              <a:solidFill>
                <a:srgbClr val="007F39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2D2375B-9BD5-53F6-76D1-4C2DC38ACFF5}"/>
              </a:ext>
            </a:extLst>
          </p:cNvPr>
          <p:cNvSpPr txBox="1"/>
          <p:nvPr/>
        </p:nvSpPr>
        <p:spPr>
          <a:xfrm>
            <a:off x="294285" y="3011362"/>
            <a:ext cx="85554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20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Información de  12 meses mínimo</a:t>
            </a:r>
          </a:p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20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Producto que sale de la planta (no stock  ni ventas)</a:t>
            </a:r>
          </a:p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20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Se pueden tomar los 2 o 3 productos de mayor relevancia (</a:t>
            </a:r>
            <a:r>
              <a:rPr lang="es-CO" sz="2000" b="1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80 % de la producción)</a:t>
            </a:r>
          </a:p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20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Se podrá utilizar la materia prima de mayor consumo ( relevante a todos los productos)</a:t>
            </a:r>
          </a:p>
        </p:txBody>
      </p:sp>
      <p:pic>
        <p:nvPicPr>
          <p:cNvPr id="7" name="Gráfico 6" descr="Producción con relleno sólido">
            <a:extLst>
              <a:ext uri="{FF2B5EF4-FFF2-40B4-BE49-F238E27FC236}">
                <a16:creationId xmlns:a16="http://schemas.microsoft.com/office/drawing/2014/main" id="{1C6AC61A-1F63-D0A0-0D7B-25CA6A9A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6840" y="11696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70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3">
            <a:extLst>
              <a:ext uri="{FF2B5EF4-FFF2-40B4-BE49-F238E27FC236}">
                <a16:creationId xmlns:a16="http://schemas.microsoft.com/office/drawing/2014/main" id="{E1CB7F04-77AB-9A5C-CA1C-3F43012D079E}"/>
              </a:ext>
            </a:extLst>
          </p:cNvPr>
          <p:cNvSpPr txBox="1">
            <a:spLocks/>
          </p:cNvSpPr>
          <p:nvPr/>
        </p:nvSpPr>
        <p:spPr>
          <a:xfrm>
            <a:off x="3020490" y="119495"/>
            <a:ext cx="3103020" cy="378950"/>
          </a:xfrm>
          <a:prstGeom prst="rect">
            <a:avLst/>
          </a:prstGeom>
        </p:spPr>
        <p:txBody>
          <a:bodyPr vert="horz" wrap="square" lIns="0" tIns="9525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525" algn="ctr">
              <a:spcBef>
                <a:spcPts val="75"/>
              </a:spcBef>
            </a:pPr>
            <a:r>
              <a:rPr lang="es-CO" sz="2400" b="1" dirty="0">
                <a:solidFill>
                  <a:srgbClr val="C00000"/>
                </a:solidFill>
                <a:latin typeface="Raleway" panose="020B0403030101060003" pitchFamily="34" charset="0"/>
              </a:rPr>
              <a:t>Demanda</a:t>
            </a:r>
            <a:r>
              <a:rPr lang="es-CO" sz="2400" b="1" spc="-49" dirty="0">
                <a:solidFill>
                  <a:srgbClr val="C00000"/>
                </a:solidFill>
                <a:latin typeface="Raleway" panose="020B0403030101060003" pitchFamily="34" charset="0"/>
              </a:rPr>
              <a:t> </a:t>
            </a:r>
            <a:r>
              <a:rPr lang="es-CO" sz="2400" b="1" dirty="0">
                <a:solidFill>
                  <a:srgbClr val="C00000"/>
                </a:solidFill>
                <a:latin typeface="Raleway" panose="020B0403030101060003" pitchFamily="34" charset="0"/>
              </a:rPr>
              <a:t>energética</a:t>
            </a:r>
          </a:p>
        </p:txBody>
      </p:sp>
      <p:sp>
        <p:nvSpPr>
          <p:cNvPr id="3" name="object 14">
            <a:extLst>
              <a:ext uri="{FF2B5EF4-FFF2-40B4-BE49-F238E27FC236}">
                <a16:creationId xmlns:a16="http://schemas.microsoft.com/office/drawing/2014/main" id="{515E62A5-FB04-17AE-A9DB-E1BCED5FE342}"/>
              </a:ext>
            </a:extLst>
          </p:cNvPr>
          <p:cNvSpPr txBox="1"/>
          <p:nvPr/>
        </p:nvSpPr>
        <p:spPr>
          <a:xfrm>
            <a:off x="621752" y="1228725"/>
            <a:ext cx="2136687" cy="266900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8579" rIns="0" bIns="0" rtlCol="0">
            <a:spAutoFit/>
          </a:bodyPr>
          <a:lstStyle/>
          <a:p>
            <a:pPr marL="413861" defTabSz="685800">
              <a:spcBef>
                <a:spcPts val="461"/>
              </a:spcBef>
              <a:buClrTx/>
              <a:defRPr/>
            </a:pP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1.</a:t>
            </a:r>
            <a:r>
              <a:rPr sz="1350" b="1" kern="1200" spc="-19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¿Cómo</a:t>
            </a:r>
            <a:r>
              <a:rPr sz="1350" b="1" kern="1200" spc="-15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es</a:t>
            </a:r>
            <a:r>
              <a:rPr sz="1350" b="1" kern="1200" spc="-15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?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4" name="object 15">
            <a:extLst>
              <a:ext uri="{FF2B5EF4-FFF2-40B4-BE49-F238E27FC236}">
                <a16:creationId xmlns:a16="http://schemas.microsoft.com/office/drawing/2014/main" id="{675AA225-E0C3-CCF9-18B9-21BF66AB7C84}"/>
              </a:ext>
            </a:extLst>
          </p:cNvPr>
          <p:cNvSpPr txBox="1"/>
          <p:nvPr/>
        </p:nvSpPr>
        <p:spPr>
          <a:xfrm>
            <a:off x="281354" y="1787318"/>
            <a:ext cx="2955241" cy="116378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7154" marR="100965" algn="ctr" defTabSz="685800">
              <a:spcBef>
                <a:spcPts val="75"/>
              </a:spcBef>
              <a:buClrTx/>
              <a:defRPr/>
            </a:pP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Resistencia</a:t>
            </a:r>
            <a:r>
              <a:rPr sz="1500" kern="1200" spc="-3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térmica</a:t>
            </a:r>
            <a:r>
              <a:rPr sz="1500" kern="1200" spc="-45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150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muros, </a:t>
            </a:r>
            <a:r>
              <a:rPr sz="1500" kern="1200" spc="-409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pisos techos, puertas, </a:t>
            </a:r>
            <a:r>
              <a:rPr sz="150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ventanas,</a:t>
            </a:r>
            <a:r>
              <a:rPr sz="1500" kern="1200" spc="-3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orientación</a:t>
            </a:r>
            <a:r>
              <a:rPr sz="150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del</a:t>
            </a:r>
            <a:endParaRPr sz="1500" kern="120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algn="ctr" defTabSz="685800">
              <a:spcBef>
                <a:spcPts val="4"/>
              </a:spcBef>
              <a:buClrTx/>
              <a:defRPr/>
            </a:pP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edificio,</a:t>
            </a:r>
            <a:r>
              <a:rPr sz="150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planos</a:t>
            </a:r>
            <a:r>
              <a:rPr sz="150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arquitectónicos</a:t>
            </a:r>
            <a:r>
              <a:rPr sz="150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y</a:t>
            </a:r>
            <a:endParaRPr sz="1500" kern="120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R="476" algn="ctr" defTabSz="685800">
              <a:buClrTx/>
              <a:defRPr/>
            </a:pPr>
            <a:r>
              <a:rPr sz="150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eléctricos…</a:t>
            </a:r>
            <a:endParaRPr sz="1500" kern="120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</p:txBody>
      </p:sp>
      <p:sp>
        <p:nvSpPr>
          <p:cNvPr id="5" name="object 16">
            <a:extLst>
              <a:ext uri="{FF2B5EF4-FFF2-40B4-BE49-F238E27FC236}">
                <a16:creationId xmlns:a16="http://schemas.microsoft.com/office/drawing/2014/main" id="{3D5D4B86-8887-BB08-7D35-5F1A444F0A9A}"/>
              </a:ext>
            </a:extLst>
          </p:cNvPr>
          <p:cNvSpPr txBox="1"/>
          <p:nvPr/>
        </p:nvSpPr>
        <p:spPr>
          <a:xfrm>
            <a:off x="6418932" y="1694060"/>
            <a:ext cx="2136687" cy="266900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8579" rIns="0" bIns="0" rtlCol="0">
            <a:spAutoFit/>
          </a:bodyPr>
          <a:lstStyle/>
          <a:p>
            <a:pPr marL="80963" defTabSz="685800">
              <a:spcBef>
                <a:spcPts val="461"/>
              </a:spcBef>
              <a:buClrTx/>
              <a:defRPr/>
            </a:pP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2.</a:t>
            </a:r>
            <a:r>
              <a:rPr sz="1350" b="1" kern="1200" spc="-19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Ubicación</a:t>
            </a:r>
            <a:r>
              <a:rPr sz="1350" b="1" kern="1200" spc="-19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y</a:t>
            </a:r>
            <a:r>
              <a:rPr sz="1350" b="1" kern="1200" spc="-23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entorno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BA1DF2F1-E2C0-2E92-8126-F6E8728E9AF6}"/>
              </a:ext>
            </a:extLst>
          </p:cNvPr>
          <p:cNvSpPr txBox="1"/>
          <p:nvPr/>
        </p:nvSpPr>
        <p:spPr>
          <a:xfrm>
            <a:off x="5815348" y="2189562"/>
            <a:ext cx="3223144" cy="47128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262890" defTabSz="685800">
              <a:spcBef>
                <a:spcPts val="75"/>
              </a:spcBef>
              <a:buClrTx/>
              <a:defRPr/>
            </a:pPr>
            <a:r>
              <a:rPr sz="150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Características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climatológicas, </a:t>
            </a:r>
            <a:r>
              <a:rPr sz="150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orientación</a:t>
            </a:r>
            <a:r>
              <a:rPr sz="1500" kern="1200" spc="-3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1500" kern="1200" spc="-15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fachadas,</a:t>
            </a:r>
            <a:r>
              <a:rPr sz="1500" kern="1200" spc="-6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sombras</a:t>
            </a:r>
            <a:r>
              <a:rPr sz="1500" kern="1200" spc="-3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…</a:t>
            </a:r>
            <a:endParaRPr sz="15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D3F72490-6561-06B5-9490-063625ADDCFE}"/>
              </a:ext>
            </a:extLst>
          </p:cNvPr>
          <p:cNvSpPr txBox="1"/>
          <p:nvPr/>
        </p:nvSpPr>
        <p:spPr>
          <a:xfrm>
            <a:off x="3417817" y="3489117"/>
            <a:ext cx="2657631" cy="267381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9055" rIns="0" bIns="0" rtlCol="0">
            <a:spAutoFit/>
          </a:bodyPr>
          <a:lstStyle/>
          <a:p>
            <a:pPr marL="162878" defTabSz="685800">
              <a:spcBef>
                <a:spcPts val="465"/>
              </a:spcBef>
              <a:buClrTx/>
              <a:defRPr/>
            </a:pP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3.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¿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De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que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modo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4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se usa</a:t>
            </a:r>
            <a:r>
              <a:rPr sz="1350" b="1" kern="1200" spc="-8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dirty="0">
                <a:solidFill>
                  <a:srgbClr val="23272B"/>
                </a:solidFill>
                <a:latin typeface="Raleway" panose="020B0403030101060003" pitchFamily="34" charset="0"/>
                <a:ea typeface="+mn-ea"/>
              </a:rPr>
              <a:t>?</a:t>
            </a:r>
            <a:endParaRPr sz="1350" kern="120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</p:txBody>
      </p:sp>
      <p:sp>
        <p:nvSpPr>
          <p:cNvPr id="8" name="object 19">
            <a:extLst>
              <a:ext uri="{FF2B5EF4-FFF2-40B4-BE49-F238E27FC236}">
                <a16:creationId xmlns:a16="http://schemas.microsoft.com/office/drawing/2014/main" id="{96836BC2-D64A-4F20-301D-3C953FB31E04}"/>
              </a:ext>
            </a:extLst>
          </p:cNvPr>
          <p:cNvSpPr txBox="1"/>
          <p:nvPr/>
        </p:nvSpPr>
        <p:spPr>
          <a:xfrm>
            <a:off x="3223640" y="3940100"/>
            <a:ext cx="2990853" cy="7021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indent="953" algn="ctr" defTabSz="685800">
              <a:spcBef>
                <a:spcPts val="75"/>
              </a:spcBef>
              <a:buClrTx/>
              <a:defRPr/>
            </a:pPr>
            <a:r>
              <a:rPr sz="150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Horarios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 trabajo, número de </a:t>
            </a:r>
            <a:r>
              <a:rPr sz="150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colaboradores,</a:t>
            </a:r>
            <a:r>
              <a:rPr sz="1500" kern="1200" spc="-45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usos</a:t>
            </a:r>
            <a:r>
              <a:rPr sz="1500" kern="1200" spc="-23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finales</a:t>
            </a:r>
            <a:r>
              <a:rPr sz="1500" kern="1200" spc="-45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1500" kern="1200" spc="-11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la </a:t>
            </a:r>
            <a:r>
              <a:rPr sz="1500" kern="1200" spc="-405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50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energía.</a:t>
            </a:r>
            <a:endParaRPr sz="15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5A3EEF6-AF08-5E06-77CB-3D83665B4533}"/>
              </a:ext>
            </a:extLst>
          </p:cNvPr>
          <p:cNvSpPr txBox="1"/>
          <p:nvPr/>
        </p:nvSpPr>
        <p:spPr>
          <a:xfrm>
            <a:off x="3417817" y="272292"/>
            <a:ext cx="21257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endParaRPr lang="es-CO" sz="1350" b="1" kern="1200" dirty="0">
              <a:solidFill>
                <a:srgbClr val="002060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algn="ctr" defTabSz="685800">
              <a:buClrTx/>
            </a:pPr>
            <a:r>
              <a:rPr lang="es-CO" sz="1350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Servicios y comercio</a:t>
            </a:r>
            <a:endParaRPr lang="es-ES" sz="1350" b="1" kern="1200" dirty="0">
              <a:solidFill>
                <a:srgbClr val="002060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pic>
        <p:nvPicPr>
          <p:cNvPr id="12" name="Gráfico 11" descr="Ciudad con relleno sólido">
            <a:extLst>
              <a:ext uri="{FF2B5EF4-FFF2-40B4-BE49-F238E27FC236}">
                <a16:creationId xmlns:a16="http://schemas.microsoft.com/office/drawing/2014/main" id="{EB9A695D-A328-D63C-D5B1-3187356C9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73035" y="19609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931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72E6A281-011F-2B6A-CC38-44F4C68C8CC3}"/>
              </a:ext>
            </a:extLst>
          </p:cNvPr>
          <p:cNvSpPr txBox="1"/>
          <p:nvPr/>
        </p:nvSpPr>
        <p:spPr>
          <a:xfrm>
            <a:off x="568166" y="818959"/>
            <a:ext cx="8006715" cy="416857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581978" defTabSz="685800">
              <a:spcBef>
                <a:spcPts val="75"/>
              </a:spcBef>
              <a:buClrTx/>
            </a:pPr>
            <a:r>
              <a:rPr sz="1350" b="1" kern="1200" spc="-4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Envolvente: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Sin aislamiento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y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con vidrios simples (8 </a:t>
            </a:r>
            <a:r>
              <a:rPr sz="1350" kern="1200" spc="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mm)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con control solar añadido por medio </a:t>
            </a:r>
            <a:r>
              <a:rPr sz="1350" kern="1200" spc="-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 </a:t>
            </a:r>
            <a:r>
              <a:rPr sz="1350" kern="1200" spc="-36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películas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adhesivas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y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persianas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translúcidas.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Paredes</a:t>
            </a:r>
            <a:r>
              <a:rPr sz="1350" kern="1200" spc="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y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cubiertas</a:t>
            </a:r>
            <a:r>
              <a:rPr sz="1350" kern="1200" spc="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verdes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parciales.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defTabSz="685800">
              <a:spcBef>
                <a:spcPts val="4"/>
              </a:spcBef>
              <a:buClrTx/>
            </a:pP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buClrTx/>
            </a:pPr>
            <a:r>
              <a:rPr sz="1350" b="1" kern="1200" spc="-4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Pared</a:t>
            </a:r>
            <a:r>
              <a:rPr sz="1350" b="1" kern="1200" spc="-26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8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verde: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  <a:p>
            <a:pPr marL="4073366" defTabSz="685800">
              <a:buClrTx/>
            </a:pP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-Concreto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reforzado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(15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cm)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buClrTx/>
            </a:pP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-Bloque</a:t>
            </a:r>
            <a:r>
              <a:rPr sz="135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(5cm)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spcBef>
                <a:spcPts val="4"/>
              </a:spcBef>
              <a:buClrTx/>
            </a:pP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-Revestimiento</a:t>
            </a:r>
            <a:r>
              <a:rPr sz="1350" kern="1200" spc="-26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verde</a:t>
            </a:r>
            <a:r>
              <a:rPr sz="1350" kern="1200" spc="-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(aprox.</a:t>
            </a:r>
            <a:r>
              <a:rPr sz="1350" kern="1200" spc="-11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15</a:t>
            </a:r>
            <a:r>
              <a:rPr sz="1350" kern="1200" spc="-15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cm)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defTabSz="685800">
              <a:spcBef>
                <a:spcPts val="23"/>
              </a:spcBef>
              <a:buClrTx/>
            </a:pPr>
            <a:endParaRPr sz="1388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buClrTx/>
            </a:pPr>
            <a:r>
              <a:rPr sz="1350" b="1" kern="1200" spc="-11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Ventanas: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  <a:p>
            <a:pPr marL="4178141" indent="-104775" algn="just" defTabSz="685800">
              <a:spcBef>
                <a:spcPts val="4"/>
              </a:spcBef>
              <a:buClrTx/>
              <a:buFontTx/>
              <a:buChar char="-"/>
              <a:tabLst>
                <a:tab pos="4178141" algn="l"/>
              </a:tabLst>
            </a:pPr>
            <a:r>
              <a:rPr sz="1350" kern="1200" spc="-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Vidrio</a:t>
            </a:r>
            <a:r>
              <a:rPr sz="1350" kern="1200" spc="-11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crudo</a:t>
            </a:r>
            <a:r>
              <a:rPr sz="1350" kern="1200" spc="-11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8</a:t>
            </a:r>
            <a:r>
              <a:rPr sz="1350" kern="1200" spc="-11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mm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marR="202883" algn="just" defTabSz="685800">
              <a:buClrTx/>
              <a:buFontTx/>
              <a:buChar char="-"/>
              <a:tabLst>
                <a:tab pos="4178141" algn="l"/>
              </a:tabLst>
            </a:pP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Películas solares de protección-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matrix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10 para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rechazo de calor del 72%, rechazo UV del 99%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y </a:t>
            </a:r>
            <a:r>
              <a:rPr sz="1350" kern="1200" spc="-36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coeficiente</a:t>
            </a:r>
            <a:r>
              <a:rPr sz="1350" kern="1200" spc="-23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sombra</a:t>
            </a:r>
            <a:r>
              <a:rPr sz="1350" kern="1200" spc="-19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del</a:t>
            </a:r>
            <a:r>
              <a:rPr sz="1350" kern="1200" spc="-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0,21%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defTabSz="685800">
              <a:spcBef>
                <a:spcPts val="23"/>
              </a:spcBef>
              <a:buClrTx/>
            </a:pPr>
            <a:endParaRPr sz="1388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spcBef>
                <a:spcPts val="4"/>
              </a:spcBef>
              <a:buClrTx/>
            </a:pPr>
            <a:r>
              <a:rPr sz="1350" b="1" kern="1200" spc="-4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Paredes</a:t>
            </a:r>
            <a:r>
              <a:rPr sz="1350" b="1" kern="1200" spc="-19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 </a:t>
            </a:r>
            <a:r>
              <a:rPr sz="1350" b="1" kern="1200" spc="-8" dirty="0">
                <a:solidFill>
                  <a:srgbClr val="4E7523"/>
                </a:solidFill>
                <a:latin typeface="Raleway" panose="020B0403030101060003" pitchFamily="34" charset="0"/>
                <a:ea typeface="+mn-ea"/>
              </a:rPr>
              <a:t>exteriores: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</a:endParaRPr>
          </a:p>
          <a:p>
            <a:pPr marL="4073366" defTabSz="685800">
              <a:buClrTx/>
            </a:pP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-Concreto</a:t>
            </a:r>
            <a:r>
              <a:rPr sz="1350" kern="1200" spc="-11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reforzado</a:t>
            </a:r>
            <a:r>
              <a:rPr sz="1350" kern="1200" spc="-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(15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cm)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buClrTx/>
            </a:pP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-Bloque</a:t>
            </a:r>
            <a:r>
              <a:rPr sz="1350" kern="1200" spc="-3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(5cm)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lnSpc>
                <a:spcPts val="1598"/>
              </a:lnSpc>
              <a:buClrTx/>
            </a:pP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-Revestimiento</a:t>
            </a:r>
            <a:r>
              <a:rPr sz="1350" kern="1200" spc="-19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la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fachada</a:t>
            </a:r>
            <a:r>
              <a:rPr sz="1350" kern="1200" spc="-19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de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Mármol</a:t>
            </a:r>
            <a:r>
              <a:rPr sz="1350" kern="1200" spc="-19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Café</a:t>
            </a:r>
            <a:r>
              <a:rPr sz="1350" kern="1200" spc="-19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spc="-4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Pinto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  <a:p>
            <a:pPr marL="4073366" defTabSz="685800">
              <a:lnSpc>
                <a:spcPts val="1598"/>
              </a:lnSpc>
              <a:buClrTx/>
            </a:pP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1,5</a:t>
            </a:r>
            <a:r>
              <a:rPr sz="1350" kern="1200" spc="-38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 </a:t>
            </a:r>
            <a:r>
              <a:rPr sz="1350" kern="1200" dirty="0">
                <a:solidFill>
                  <a:srgbClr val="121E0C"/>
                </a:solidFill>
                <a:latin typeface="Raleway" panose="020B0403030101060003" pitchFamily="34" charset="0"/>
                <a:ea typeface="+mn-ea"/>
                <a:cs typeface="Arial MT"/>
              </a:rPr>
              <a:t>cm</a:t>
            </a:r>
            <a:endParaRPr sz="13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Arial MT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879DA5A7-A35F-6439-1687-C63167413E74}"/>
              </a:ext>
            </a:extLst>
          </p:cNvPr>
          <p:cNvSpPr txBox="1">
            <a:spLocks/>
          </p:cNvSpPr>
          <p:nvPr/>
        </p:nvSpPr>
        <p:spPr>
          <a:xfrm>
            <a:off x="5915025" y="133972"/>
            <a:ext cx="2720340" cy="265457"/>
          </a:xfrm>
          <a:prstGeom prst="rect">
            <a:avLst/>
          </a:prstGeom>
          <a:solidFill>
            <a:srgbClr val="9BCF62"/>
          </a:solidFill>
          <a:ln w="25400">
            <a:solidFill>
              <a:srgbClr val="709746"/>
            </a:solidFill>
          </a:ln>
        </p:spPr>
        <p:txBody>
          <a:bodyPr vert="horz" wrap="square" lIns="0" tIns="5715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774858">
              <a:spcBef>
                <a:spcPts val="450"/>
              </a:spcBef>
            </a:pPr>
            <a:r>
              <a:rPr lang="es-CO" sz="1350" b="1" dirty="0">
                <a:solidFill>
                  <a:srgbClr val="23272B"/>
                </a:solidFill>
                <a:latin typeface="Raleway" panose="020B0403030101060003" pitchFamily="34" charset="0"/>
              </a:rPr>
              <a:t>1.</a:t>
            </a:r>
            <a:r>
              <a:rPr lang="es-CO" sz="1350" b="1" spc="-19" dirty="0">
                <a:solidFill>
                  <a:srgbClr val="23272B"/>
                </a:solidFill>
                <a:latin typeface="Raleway" panose="020B0403030101060003" pitchFamily="34" charset="0"/>
              </a:rPr>
              <a:t> </a:t>
            </a:r>
            <a:r>
              <a:rPr lang="es-CO" sz="1350" b="1" dirty="0">
                <a:solidFill>
                  <a:srgbClr val="23272B"/>
                </a:solidFill>
                <a:latin typeface="Raleway" panose="020B0403030101060003" pitchFamily="34" charset="0"/>
              </a:rPr>
              <a:t>¿Cómo</a:t>
            </a:r>
            <a:r>
              <a:rPr lang="es-CO" sz="1350" b="1" spc="-15" dirty="0">
                <a:solidFill>
                  <a:srgbClr val="23272B"/>
                </a:solidFill>
                <a:latin typeface="Raleway" panose="020B0403030101060003" pitchFamily="34" charset="0"/>
              </a:rPr>
              <a:t> </a:t>
            </a:r>
            <a:r>
              <a:rPr lang="es-CO" sz="1350" b="1" spc="-4" dirty="0">
                <a:solidFill>
                  <a:srgbClr val="23272B"/>
                </a:solidFill>
                <a:latin typeface="Raleway" panose="020B0403030101060003" pitchFamily="34" charset="0"/>
              </a:rPr>
              <a:t>es</a:t>
            </a:r>
            <a:r>
              <a:rPr lang="es-CO" sz="1350" b="1" spc="-15" dirty="0">
                <a:solidFill>
                  <a:srgbClr val="23272B"/>
                </a:solidFill>
                <a:latin typeface="Raleway" panose="020B0403030101060003" pitchFamily="34" charset="0"/>
              </a:rPr>
              <a:t> </a:t>
            </a:r>
            <a:r>
              <a:rPr lang="es-CO" sz="1350" b="1" dirty="0">
                <a:solidFill>
                  <a:srgbClr val="23272B"/>
                </a:solidFill>
                <a:latin typeface="Raleway" panose="020B0403030101060003" pitchFamily="34" charset="0"/>
              </a:rPr>
              <a:t>?</a:t>
            </a:r>
            <a:endParaRPr lang="es-CO" sz="1350" b="1" dirty="0">
              <a:latin typeface="Raleway" panose="020B0403030101060003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BB400EE-50A6-CF4E-DB33-7AD19F584D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350" t="63166" r="57635" b="13694"/>
          <a:stretch/>
        </p:blipFill>
        <p:spPr>
          <a:xfrm>
            <a:off x="781802" y="1952171"/>
            <a:ext cx="3137056" cy="216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40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7FF7788-0873-C856-9C0B-50FCEDC499F8}"/>
              </a:ext>
            </a:extLst>
          </p:cNvPr>
          <p:cNvSpPr txBox="1"/>
          <p:nvPr/>
        </p:nvSpPr>
        <p:spPr>
          <a:xfrm>
            <a:off x="2422282" y="240304"/>
            <a:ext cx="44148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s-CO" sz="21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Diagrama energético productivo </a:t>
            </a:r>
            <a:endParaRPr lang="es-ES" sz="2100" b="1" kern="1200" dirty="0">
              <a:solidFill>
                <a:srgbClr val="C00000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2C098A7-21E0-B2A0-1E6A-9A7F081C950F}"/>
              </a:ext>
            </a:extLst>
          </p:cNvPr>
          <p:cNvSpPr txBox="1"/>
          <p:nvPr/>
        </p:nvSpPr>
        <p:spPr>
          <a:xfrm>
            <a:off x="322558" y="1416525"/>
            <a:ext cx="2716064" cy="214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endParaRPr lang="es-CO" sz="1350" kern="1200" dirty="0">
              <a:solidFill>
                <a:srgbClr val="1F497D">
                  <a:lumMod val="10000"/>
                </a:srgbClr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buClrTx/>
            </a:pPr>
            <a:r>
              <a:rPr lang="es-CO" sz="1350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1</a:t>
            </a:r>
            <a:r>
              <a:rPr lang="es-CO" sz="1500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. </a:t>
            </a:r>
            <a:r>
              <a:rPr lang="es-CO" sz="15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Listar áreas y procesos </a:t>
            </a:r>
          </a:p>
          <a:p>
            <a:pPr defTabSz="685800">
              <a:buClrTx/>
            </a:pPr>
            <a:r>
              <a:rPr lang="es-CO" sz="1500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2. </a:t>
            </a:r>
            <a:r>
              <a:rPr lang="es-CO" sz="15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Identificar  entradas de materias primas </a:t>
            </a:r>
          </a:p>
          <a:p>
            <a:pPr defTabSz="685800">
              <a:buClrTx/>
            </a:pPr>
            <a:r>
              <a:rPr lang="es-CO" sz="1500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3. </a:t>
            </a:r>
            <a:r>
              <a:rPr lang="es-CO" sz="1500" kern="1200" dirty="0">
                <a:solidFill>
                  <a:srgbClr val="00A64B"/>
                </a:solidFill>
                <a:latin typeface="Raleway" panose="020B0403030101060003" pitchFamily="34" charset="0"/>
                <a:ea typeface="+mn-ea"/>
                <a:cs typeface="+mn-cs"/>
              </a:rPr>
              <a:t>Identificar el uso final de la energía</a:t>
            </a:r>
          </a:p>
          <a:p>
            <a:pPr defTabSz="685800">
              <a:buClrTx/>
            </a:pPr>
            <a:r>
              <a:rPr lang="es-CO" sz="1500" b="1" kern="1200" dirty="0">
                <a:solidFill>
                  <a:srgbClr val="002060"/>
                </a:solidFill>
                <a:latin typeface="Raleway" panose="020B0403030101060003" pitchFamily="34" charset="0"/>
                <a:ea typeface="+mn-ea"/>
                <a:cs typeface="+mn-cs"/>
              </a:rPr>
              <a:t>4</a:t>
            </a:r>
            <a:r>
              <a:rPr lang="es-CO" sz="15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. Identificar productos o servicios generados por área o proceso Graficar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2B799F7-11D3-11F8-2BEE-ACBC5C77A640}"/>
              </a:ext>
            </a:extLst>
          </p:cNvPr>
          <p:cNvSpPr txBox="1"/>
          <p:nvPr/>
        </p:nvSpPr>
        <p:spPr>
          <a:xfrm>
            <a:off x="4406605" y="1085716"/>
            <a:ext cx="4414838" cy="3412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Iluminación </a:t>
            </a:r>
          </a:p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Fuerza motriz</a:t>
            </a:r>
          </a:p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Aire comprimido </a:t>
            </a:r>
            <a:endParaRPr lang="es-ES" sz="2100" kern="1200" dirty="0">
              <a:solidFill>
                <a:srgbClr val="00B0F0"/>
              </a:solidFill>
              <a:latin typeface="Raleway" panose="020B04030301010600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Calor directo (hornos, secadores, extrusoras…)</a:t>
            </a:r>
          </a:p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Calor indirecto (calderas, Chillers…)</a:t>
            </a:r>
          </a:p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Refrigeración</a:t>
            </a:r>
          </a:p>
          <a:p>
            <a:pPr marL="342900" indent="-342900" defTabSz="685800">
              <a:lnSpc>
                <a:spcPct val="107000"/>
              </a:lnSpc>
              <a:buClrTx/>
              <a:buFont typeface="Wingdings" panose="05000000000000000000" pitchFamily="2" charset="2"/>
              <a:buChar char="ü"/>
            </a:pPr>
            <a:r>
              <a:rPr lang="es-MX" sz="2100" kern="1200" dirty="0">
                <a:solidFill>
                  <a:srgbClr val="00B0F0"/>
                </a:solidFill>
                <a:latin typeface="Raleway" panose="020B040303010106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Aire acondicionado</a:t>
            </a:r>
          </a:p>
          <a:p>
            <a:pPr defTabSz="685800">
              <a:lnSpc>
                <a:spcPct val="107000"/>
              </a:lnSpc>
              <a:buClrTx/>
            </a:pPr>
            <a:endParaRPr lang="es-MX" sz="1350" kern="1200" dirty="0">
              <a:solidFill>
                <a:prstClr val="black"/>
              </a:solidFill>
              <a:latin typeface="Raleway" panose="020B04030301010600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F10F4FC0-D88E-F9BE-093F-E4E0B6C9DA75}"/>
              </a:ext>
            </a:extLst>
          </p:cNvPr>
          <p:cNvCxnSpPr>
            <a:cxnSpLocks/>
          </p:cNvCxnSpPr>
          <p:nvPr/>
        </p:nvCxnSpPr>
        <p:spPr>
          <a:xfrm flipV="1">
            <a:off x="2821547" y="1416525"/>
            <a:ext cx="1383507" cy="987533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5A46002-0DF1-D998-56AA-71BAF89C936A}"/>
              </a:ext>
            </a:extLst>
          </p:cNvPr>
          <p:cNvCxnSpPr>
            <a:cxnSpLocks/>
          </p:cNvCxnSpPr>
          <p:nvPr/>
        </p:nvCxnSpPr>
        <p:spPr>
          <a:xfrm>
            <a:off x="2821547" y="2592495"/>
            <a:ext cx="1206803" cy="130072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5000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4865ADF-BAD8-994E-B016-A25DCC4FA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50" t="12801" r="66379" b="10127"/>
          <a:stretch/>
        </p:blipFill>
        <p:spPr>
          <a:xfrm>
            <a:off x="214805" y="94593"/>
            <a:ext cx="8714390" cy="495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71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4649CE6-6183-11CD-7FC7-25CA200A2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02" y="900331"/>
            <a:ext cx="4306507" cy="169191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F542879-3383-DEC7-4E4B-51A01CFD7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886" y="2913810"/>
            <a:ext cx="4386199" cy="1871346"/>
          </a:xfrm>
          <a:prstGeom prst="rect">
            <a:avLst/>
          </a:prstGeom>
        </p:spPr>
      </p:pic>
      <p:sp>
        <p:nvSpPr>
          <p:cNvPr id="10" name="object 13">
            <a:extLst>
              <a:ext uri="{FF2B5EF4-FFF2-40B4-BE49-F238E27FC236}">
                <a16:creationId xmlns:a16="http://schemas.microsoft.com/office/drawing/2014/main" id="{77750EBB-0DB2-4AE0-B72B-CAEB0248B8FE}"/>
              </a:ext>
            </a:extLst>
          </p:cNvPr>
          <p:cNvSpPr txBox="1">
            <a:spLocks/>
          </p:cNvSpPr>
          <p:nvPr/>
        </p:nvSpPr>
        <p:spPr>
          <a:xfrm>
            <a:off x="3020488" y="298133"/>
            <a:ext cx="3103020" cy="378950"/>
          </a:xfrm>
          <a:prstGeom prst="rect">
            <a:avLst/>
          </a:prstGeom>
        </p:spPr>
        <p:txBody>
          <a:bodyPr vert="horz" wrap="square" lIns="0" tIns="9525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525" algn="ctr">
              <a:spcBef>
                <a:spcPts val="75"/>
              </a:spcBef>
            </a:pPr>
            <a:r>
              <a:rPr lang="es-CO" sz="2400" b="1" dirty="0">
                <a:solidFill>
                  <a:srgbClr val="C00000"/>
                </a:solidFill>
                <a:latin typeface="Raleway" panose="020B0403030101060003" pitchFamily="34" charset="0"/>
              </a:rPr>
              <a:t>Gráficos básicos</a:t>
            </a:r>
          </a:p>
        </p:txBody>
      </p:sp>
    </p:spTree>
    <p:extLst>
      <p:ext uri="{BB962C8B-B14F-4D97-AF65-F5344CB8AC3E}">
        <p14:creationId xmlns:p14="http://schemas.microsoft.com/office/powerpoint/2010/main" val="2782901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6E96A28-C381-DD6F-C926-4D4B7AC05F0C}"/>
              </a:ext>
            </a:extLst>
          </p:cNvPr>
          <p:cNvSpPr txBox="1"/>
          <p:nvPr/>
        </p:nvSpPr>
        <p:spPr>
          <a:xfrm>
            <a:off x="2256864" y="198101"/>
            <a:ext cx="441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s-CO" sz="24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Matriz energética </a:t>
            </a:r>
            <a:endParaRPr lang="es-ES" sz="2400" b="1" kern="1200" dirty="0">
              <a:solidFill>
                <a:srgbClr val="C00000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7EB22E4-13A4-CA61-685C-2E754BE9BF39}"/>
              </a:ext>
            </a:extLst>
          </p:cNvPr>
          <p:cNvSpPr txBox="1"/>
          <p:nvPr/>
        </p:nvSpPr>
        <p:spPr>
          <a:xfrm>
            <a:off x="206048" y="1024158"/>
            <a:ext cx="8516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Tx/>
              <a:buFont typeface="Wingdings" panose="05000000000000000000" pitchFamily="2" charset="2"/>
              <a:buChar char="ü"/>
            </a:pPr>
            <a:r>
              <a:rPr lang="es-CO" sz="1600" b="1" kern="1200" dirty="0">
                <a:solidFill>
                  <a:srgbClr val="F79646">
                    <a:lumMod val="25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Establecer  la participación energética en términos equivalentes  y priorizar medidas de eficiencia  </a:t>
            </a:r>
            <a:endParaRPr lang="es-ES" sz="1600" b="1" kern="1200" dirty="0">
              <a:solidFill>
                <a:srgbClr val="F79646">
                  <a:lumMod val="25000"/>
                </a:srgbClr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40FA529-3BFE-345F-B931-702028337E5F}"/>
              </a:ext>
            </a:extLst>
          </p:cNvPr>
          <p:cNvSpPr txBox="1"/>
          <p:nvPr/>
        </p:nvSpPr>
        <p:spPr>
          <a:xfrm>
            <a:off x="210397" y="1641691"/>
            <a:ext cx="8758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Tx/>
              <a:buFont typeface="Wingdings" panose="05000000000000000000" pitchFamily="2" charset="2"/>
              <a:buChar char="ü"/>
            </a:pPr>
            <a:r>
              <a:rPr lang="es-CO" sz="1600" b="1" kern="1200" dirty="0">
                <a:solidFill>
                  <a:srgbClr val="F79646">
                    <a:lumMod val="25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Para efectos de comparación es necesario llevar  los consumos energéticos  consolidados a una sola unidad de energía. </a:t>
            </a:r>
            <a:endParaRPr lang="es-ES" sz="1600" b="1" kern="1200" dirty="0">
              <a:solidFill>
                <a:srgbClr val="F79646">
                  <a:lumMod val="25000"/>
                </a:srgbClr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20AFFE2-29F5-959B-81C9-6D753F85EA69}"/>
              </a:ext>
            </a:extLst>
          </p:cNvPr>
          <p:cNvSpPr/>
          <p:nvPr/>
        </p:nvSpPr>
        <p:spPr>
          <a:xfrm>
            <a:off x="494705" y="2767000"/>
            <a:ext cx="8154590" cy="141446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s-CO" sz="1600" b="1" i="1" kern="1200" dirty="0">
                <a:solidFill>
                  <a:srgbClr val="F79646">
                    <a:lumMod val="10000"/>
                  </a:srgbClr>
                </a:solidFill>
                <a:latin typeface="Raleway" panose="020B0403030101060003" pitchFamily="34" charset="0"/>
              </a:rPr>
              <a:t>Consumo KWh  = (Consumo energético) * (Poder calorífico)* (Factor de conversión)</a:t>
            </a:r>
            <a:endParaRPr lang="es-ES" sz="1600" b="1" i="1" kern="1200" dirty="0">
              <a:solidFill>
                <a:srgbClr val="F79646">
                  <a:lumMod val="10000"/>
                </a:srgbClr>
              </a:solidFill>
              <a:latin typeface="Raleway" panose="020B04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884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83D3CF8-A77B-5876-8131-DC3EF7E269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875" t="50000" r="18555" b="29996"/>
          <a:stretch/>
        </p:blipFill>
        <p:spPr>
          <a:xfrm>
            <a:off x="357570" y="2694099"/>
            <a:ext cx="5454420" cy="159343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23F8EEB-2E0C-CF87-9575-7513C3470C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446" t="22949" r="13750" b="34657"/>
          <a:stretch/>
        </p:blipFill>
        <p:spPr>
          <a:xfrm>
            <a:off x="293443" y="276031"/>
            <a:ext cx="5518547" cy="229571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C2F7A58-F682-2294-13AD-BF97889F4EC0}"/>
              </a:ext>
            </a:extLst>
          </p:cNvPr>
          <p:cNvSpPr txBox="1"/>
          <p:nvPr/>
        </p:nvSpPr>
        <p:spPr>
          <a:xfrm>
            <a:off x="146355" y="4804756"/>
            <a:ext cx="47541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s-ES" sz="1050" kern="1200" dirty="0">
                <a:solidFill>
                  <a:srgbClr val="0070C0"/>
                </a:solidFill>
                <a:ea typeface="+mn-ea"/>
                <a:cs typeface="+mn-cs"/>
              </a:rPr>
              <a:t>http://www.upme.gov.co/Calculadora_Emisiones/aplicacion/calculadora.html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D11C5C6-3B94-DC75-3954-87AD6C25E890}"/>
              </a:ext>
            </a:extLst>
          </p:cNvPr>
          <p:cNvSpPr txBox="1"/>
          <p:nvPr/>
        </p:nvSpPr>
        <p:spPr>
          <a:xfrm>
            <a:off x="6230189" y="3884453"/>
            <a:ext cx="20038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s-CO" sz="1350" b="1" kern="1200" dirty="0">
                <a:solidFill>
                  <a:srgbClr val="F79646">
                    <a:lumMod val="10000"/>
                  </a:srgbClr>
                </a:solidFill>
                <a:ea typeface="+mn-ea"/>
                <a:cs typeface="+mn-cs"/>
              </a:rPr>
              <a:t>1 MJ = 0,28 </a:t>
            </a:r>
            <a:r>
              <a:rPr lang="es-CO" sz="1350" b="1" kern="1200" dirty="0" err="1">
                <a:solidFill>
                  <a:srgbClr val="F79646">
                    <a:lumMod val="10000"/>
                  </a:srgbClr>
                </a:solidFill>
                <a:ea typeface="+mn-ea"/>
                <a:cs typeface="+mn-cs"/>
              </a:rPr>
              <a:t>Kwh</a:t>
            </a:r>
            <a:endParaRPr lang="es-ES" sz="1350" b="1" kern="1200" dirty="0">
              <a:solidFill>
                <a:srgbClr val="F79646">
                  <a:lumMod val="10000"/>
                </a:srgbClr>
              </a:solidFill>
              <a:ea typeface="+mn-ea"/>
              <a:cs typeface="+mn-cs"/>
            </a:endParaRPr>
          </a:p>
        </p:txBody>
      </p:sp>
      <p:pic>
        <p:nvPicPr>
          <p:cNvPr id="8" name="Google Shape;128;p3">
            <a:extLst>
              <a:ext uri="{FF2B5EF4-FFF2-40B4-BE49-F238E27FC236}">
                <a16:creationId xmlns:a16="http://schemas.microsoft.com/office/drawing/2014/main" id="{2120F714-E3FC-C852-E3C8-E91F73CCE4B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66762" t="2202" r="-924" b="-2201"/>
          <a:stretch/>
        </p:blipFill>
        <p:spPr>
          <a:xfrm rot="10800000">
            <a:off x="7484552" y="-94517"/>
            <a:ext cx="1647771" cy="489927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CF3A672D-217B-CEEC-FB18-A32095C6A016}"/>
              </a:ext>
            </a:extLst>
          </p:cNvPr>
          <p:cNvSpPr/>
          <p:nvPr/>
        </p:nvSpPr>
        <p:spPr>
          <a:xfrm>
            <a:off x="5922498" y="3490817"/>
            <a:ext cx="2125889" cy="1087354"/>
          </a:xfrm>
          <a:prstGeom prst="ellipse">
            <a:avLst/>
          </a:prstGeom>
          <a:noFill/>
          <a:ln>
            <a:solidFill>
              <a:schemeClr val="accent6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s-ES" sz="1350" kern="1200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6801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429A3EDF-BCF2-256B-F76D-E44B3BC8B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96112" y="4752058"/>
            <a:ext cx="1968860" cy="3994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F8B9F09-8730-4531-511F-1D7EBE248E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867" t="21334" r="21953" b="43540"/>
          <a:stretch/>
        </p:blipFill>
        <p:spPr>
          <a:xfrm>
            <a:off x="442694" y="1232384"/>
            <a:ext cx="4028420" cy="263178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2434B82-403E-040C-7632-2ADA407B8D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570" t="44347" r="19961" b="20123"/>
          <a:stretch/>
        </p:blipFill>
        <p:spPr>
          <a:xfrm>
            <a:off x="4797082" y="1232385"/>
            <a:ext cx="3904223" cy="263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1A8F253-124A-BCFE-BF4F-12E135003B24}"/>
              </a:ext>
            </a:extLst>
          </p:cNvPr>
          <p:cNvSpPr txBox="1"/>
          <p:nvPr/>
        </p:nvSpPr>
        <p:spPr>
          <a:xfrm>
            <a:off x="2050143" y="580571"/>
            <a:ext cx="473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rgbClr val="C00000"/>
                </a:solidFill>
                <a:latin typeface="Raleway" panose="020B0403030101060003" pitchFamily="34" charset="0"/>
              </a:rPr>
              <a:t>Orden del día.</a:t>
            </a:r>
            <a:endParaRPr lang="es-CO" sz="2800" b="1" dirty="0">
              <a:solidFill>
                <a:srgbClr val="C00000"/>
              </a:solidFill>
              <a:latin typeface="Raleway" panose="020B0403030101060003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B4BABE8-9480-A55E-99DB-E5BAA77762E2}"/>
              </a:ext>
            </a:extLst>
          </p:cNvPr>
          <p:cNvSpPr txBox="1"/>
          <p:nvPr/>
        </p:nvSpPr>
        <p:spPr>
          <a:xfrm>
            <a:off x="1081314" y="1712686"/>
            <a:ext cx="71337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sz="2000" dirty="0">
                <a:latin typeface="Raleway" panose="020B0403030101060003" pitchFamily="34" charset="0"/>
              </a:rPr>
              <a:t>Contextualización </a:t>
            </a:r>
          </a:p>
          <a:p>
            <a:pPr marL="342900" indent="-342900">
              <a:buAutoNum type="arabicPeriod"/>
            </a:pPr>
            <a:r>
              <a:rPr lang="es-MX" sz="2000" dirty="0">
                <a:latin typeface="Raleway" panose="020B0403030101060003" pitchFamily="34" charset="0"/>
              </a:rPr>
              <a:t>Herramientas de caracterización energética</a:t>
            </a:r>
          </a:p>
          <a:p>
            <a:pPr marL="342900" indent="-342900">
              <a:buAutoNum type="arabicPeriod"/>
            </a:pPr>
            <a:r>
              <a:rPr lang="es-MX" sz="2000" dirty="0">
                <a:latin typeface="Raleway" panose="020B0403030101060003" pitchFamily="34" charset="0"/>
              </a:rPr>
              <a:t>Equipos de medición</a:t>
            </a:r>
          </a:p>
          <a:p>
            <a:pPr marL="342900" indent="-342900">
              <a:buAutoNum type="arabicPeriod"/>
            </a:pPr>
            <a:r>
              <a:rPr lang="es-MX" sz="2000" dirty="0">
                <a:latin typeface="Raleway" panose="020B0403030101060003" pitchFamily="34" charset="0"/>
              </a:rPr>
              <a:t>Recopilación de datos </a:t>
            </a:r>
          </a:p>
          <a:p>
            <a:pPr marL="342900" indent="-342900">
              <a:buAutoNum type="arabicPeriod"/>
            </a:pPr>
            <a:r>
              <a:rPr lang="es-MX" sz="2000" dirty="0">
                <a:latin typeface="Raleway" panose="020B0403030101060003" pitchFamily="34" charset="0"/>
              </a:rPr>
              <a:t>Caso de estudio </a:t>
            </a:r>
          </a:p>
          <a:p>
            <a:pPr marL="342900" indent="-342900">
              <a:buAutoNum type="arabicPeriod"/>
            </a:pPr>
            <a:r>
              <a:rPr lang="es-MX" sz="2000" dirty="0">
                <a:latin typeface="Raleway" panose="020B0403030101060003" pitchFamily="34" charset="0"/>
              </a:rPr>
              <a:t>Taller </a:t>
            </a:r>
          </a:p>
        </p:txBody>
      </p:sp>
    </p:spTree>
    <p:extLst>
      <p:ext uri="{BB962C8B-B14F-4D97-AF65-F5344CB8AC3E}">
        <p14:creationId xmlns:p14="http://schemas.microsoft.com/office/powerpoint/2010/main" val="2062877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3221F59-C8BB-65D1-7B50-697960BC63DA}"/>
              </a:ext>
            </a:extLst>
          </p:cNvPr>
          <p:cNvSpPr txBox="1"/>
          <p:nvPr/>
        </p:nvSpPr>
        <p:spPr>
          <a:xfrm>
            <a:off x="2163193" y="235474"/>
            <a:ext cx="575012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s-ES" sz="21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Inventario de equipos o censo de carga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B655D01-07C4-8725-7BBF-5603E62B14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4509166"/>
              </p:ext>
            </p:extLst>
          </p:nvPr>
        </p:nvGraphicFramePr>
        <p:xfrm>
          <a:off x="206049" y="695318"/>
          <a:ext cx="8758923" cy="4030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8874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60BF1C24-BCB2-34FD-48BA-1ED7E8A19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96112" y="4752058"/>
            <a:ext cx="1968860" cy="3994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D6E956A-9589-2392-4769-5B49239C1B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49" y="956429"/>
            <a:ext cx="8758924" cy="363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29" y="2459236"/>
            <a:ext cx="3619500" cy="2035969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710" y="2443162"/>
            <a:ext cx="3825478" cy="203596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29" y="270272"/>
            <a:ext cx="3724871" cy="20764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267" y="257175"/>
            <a:ext cx="4252363" cy="2185987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782242" y="4693444"/>
            <a:ext cx="24217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/>
              <a:t>1HP =0,7457 kW</a:t>
            </a:r>
          </a:p>
        </p:txBody>
      </p:sp>
    </p:spTree>
    <p:extLst>
      <p:ext uri="{BB962C8B-B14F-4D97-AF65-F5344CB8AC3E}">
        <p14:creationId xmlns:p14="http://schemas.microsoft.com/office/powerpoint/2010/main" val="3790661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588DC33-B8F6-C878-F325-427F9D726C37}"/>
              </a:ext>
            </a:extLst>
          </p:cNvPr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64672" y="245082"/>
            <a:ext cx="6858000" cy="301228"/>
          </a:xfrm>
          <a:noFill/>
          <a:ln>
            <a:miter lim="800000"/>
            <a:headEnd/>
            <a:tailEnd/>
          </a:ln>
        </p:spPr>
        <p:txBody>
          <a:bodyPr spcFirstLastPara="1"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sz="2400" b="1" dirty="0">
                <a:solidFill>
                  <a:srgbClr val="C80F0F"/>
                </a:solidFill>
                <a:latin typeface="Raleway" panose="020B0403030101060003" pitchFamily="34" charset="0"/>
              </a:rPr>
              <a:t>Equipos de medición </a:t>
            </a:r>
          </a:p>
        </p:txBody>
      </p:sp>
      <p:sp>
        <p:nvSpPr>
          <p:cNvPr id="1301507" name="Rectangle 3"/>
          <p:cNvSpPr>
            <a:spLocks noChangeArrowheads="1"/>
          </p:cNvSpPr>
          <p:nvPr/>
        </p:nvSpPr>
        <p:spPr bwMode="auto">
          <a:xfrm>
            <a:off x="312356" y="1044223"/>
            <a:ext cx="2862263" cy="271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34541" indent="-134541" algn="just">
              <a:spcBef>
                <a:spcPct val="20000"/>
              </a:spcBef>
              <a:buFont typeface="Wingdings" pitchFamily="2" charset="2"/>
              <a:buChar char="§"/>
              <a:tabLst>
                <a:tab pos="197644" algn="l"/>
              </a:tabLst>
            </a:pPr>
            <a:r>
              <a:rPr lang="es-MX" dirty="0">
                <a:latin typeface="Raleway" panose="020B0403030101060003" pitchFamily="34" charset="0"/>
              </a:rPr>
              <a:t>Analizador de redes eléctricas</a:t>
            </a:r>
          </a:p>
          <a:p>
            <a:pPr marL="134541" indent="-134541" algn="just">
              <a:spcBef>
                <a:spcPct val="20000"/>
              </a:spcBef>
              <a:buFont typeface="Wingdings" pitchFamily="2" charset="2"/>
              <a:buChar char="§"/>
              <a:tabLst>
                <a:tab pos="197644" algn="l"/>
              </a:tabLst>
            </a:pPr>
            <a:r>
              <a:rPr lang="es-MX" dirty="0">
                <a:latin typeface="Raleway" panose="020B0403030101060003" pitchFamily="34" charset="0"/>
              </a:rPr>
              <a:t>Medidor de flujo de aire</a:t>
            </a:r>
          </a:p>
          <a:p>
            <a:pPr marL="134541" indent="-134541" algn="just">
              <a:spcBef>
                <a:spcPct val="20000"/>
              </a:spcBef>
              <a:buFont typeface="Wingdings" pitchFamily="2" charset="2"/>
              <a:buChar char="§"/>
              <a:tabLst>
                <a:tab pos="197644" algn="l"/>
              </a:tabLst>
            </a:pPr>
            <a:r>
              <a:rPr lang="es-MX" dirty="0">
                <a:latin typeface="Raleway" panose="020B0403030101060003" pitchFamily="34" charset="0"/>
              </a:rPr>
              <a:t>Amperímetro</a:t>
            </a:r>
          </a:p>
          <a:p>
            <a:pPr marL="134541" indent="-134541" algn="just">
              <a:spcBef>
                <a:spcPct val="20000"/>
              </a:spcBef>
              <a:buFont typeface="Wingdings" pitchFamily="2" charset="2"/>
              <a:buChar char="§"/>
              <a:tabLst>
                <a:tab pos="197644" algn="l"/>
              </a:tabLst>
            </a:pPr>
            <a:r>
              <a:rPr lang="es-MX" dirty="0">
                <a:latin typeface="Raleway" panose="020B0403030101060003" pitchFamily="34" charset="0"/>
              </a:rPr>
              <a:t>Voltímetro</a:t>
            </a:r>
          </a:p>
          <a:p>
            <a:pPr marL="134541" indent="-134541" algn="just">
              <a:spcBef>
                <a:spcPct val="20000"/>
              </a:spcBef>
              <a:buFont typeface="Wingdings" pitchFamily="2" charset="2"/>
              <a:buChar char="§"/>
              <a:tabLst>
                <a:tab pos="197644" algn="l"/>
              </a:tabLst>
            </a:pPr>
            <a:r>
              <a:rPr lang="es-MX" dirty="0">
                <a:latin typeface="Raleway" panose="020B0403030101060003" pitchFamily="34" charset="0"/>
              </a:rPr>
              <a:t>Medidor de flujo de agua</a:t>
            </a:r>
          </a:p>
          <a:p>
            <a:pPr marL="133350" indent="-133350" algn="just">
              <a:buFont typeface="Wingdings" pitchFamily="2" charset="2"/>
              <a:buChar char="§"/>
              <a:tabLst>
                <a:tab pos="0" algn="l"/>
              </a:tabLst>
            </a:pPr>
            <a:r>
              <a:rPr lang="es-MX" dirty="0">
                <a:latin typeface="Raleway" panose="020B0403030101060003" pitchFamily="34" charset="0"/>
              </a:rPr>
              <a:t>Luxómetro</a:t>
            </a:r>
          </a:p>
          <a:p>
            <a:pPr marL="133350" indent="-133350" algn="just">
              <a:buFont typeface="Wingdings" pitchFamily="2" charset="2"/>
              <a:buChar char="§"/>
              <a:tabLst>
                <a:tab pos="0" algn="l"/>
              </a:tabLst>
            </a:pPr>
            <a:r>
              <a:rPr lang="es-MX" dirty="0">
                <a:latin typeface="Raleway" panose="020B0403030101060003" pitchFamily="34" charset="0"/>
              </a:rPr>
              <a:t>Termómetro</a:t>
            </a:r>
          </a:p>
          <a:p>
            <a:pPr marL="133350" indent="-133350" algn="just">
              <a:buFont typeface="Wingdings" pitchFamily="2" charset="2"/>
              <a:buChar char="§"/>
              <a:tabLst>
                <a:tab pos="0" algn="l"/>
              </a:tabLst>
            </a:pPr>
            <a:r>
              <a:rPr lang="es-MX" dirty="0">
                <a:latin typeface="Raleway" panose="020B0403030101060003" pitchFamily="34" charset="0"/>
              </a:rPr>
              <a:t>Termógrafo</a:t>
            </a:r>
          </a:p>
          <a:p>
            <a:pPr marL="133350" indent="-133350" algn="just">
              <a:buFont typeface="Wingdings" pitchFamily="2" charset="2"/>
              <a:buChar char="§"/>
              <a:tabLst>
                <a:tab pos="0" algn="l"/>
              </a:tabLst>
            </a:pPr>
            <a:r>
              <a:rPr lang="es-MX" dirty="0">
                <a:latin typeface="Raleway" panose="020B0403030101060003" pitchFamily="34" charset="0"/>
              </a:rPr>
              <a:t>Higrómetro</a:t>
            </a:r>
          </a:p>
          <a:p>
            <a:pPr marL="133350" indent="-133350" algn="just">
              <a:buFont typeface="Wingdings" pitchFamily="2" charset="2"/>
              <a:buChar char="§"/>
              <a:tabLst>
                <a:tab pos="0" algn="l"/>
              </a:tabLst>
            </a:pPr>
            <a:r>
              <a:rPr lang="es-MX" dirty="0">
                <a:latin typeface="Raleway" panose="020B0403030101060003" pitchFamily="34" charset="0"/>
              </a:rPr>
              <a:t>Analizador de gases</a:t>
            </a:r>
          </a:p>
          <a:p>
            <a:pPr marL="133350" indent="-133350" algn="just">
              <a:buFont typeface="Wingdings" pitchFamily="2" charset="2"/>
              <a:buChar char="§"/>
              <a:tabLst>
                <a:tab pos="0" algn="l"/>
              </a:tabLst>
            </a:pPr>
            <a:r>
              <a:rPr lang="es-MX" dirty="0">
                <a:latin typeface="Raleway" panose="020B0403030101060003" pitchFamily="34" charset="0"/>
              </a:rPr>
              <a:t>Manómetros</a:t>
            </a:r>
          </a:p>
          <a:p>
            <a:pPr algn="just">
              <a:tabLst>
                <a:tab pos="0" algn="l"/>
              </a:tabLst>
            </a:pPr>
            <a:endParaRPr lang="es-MX" sz="1500" dirty="0"/>
          </a:p>
        </p:txBody>
      </p:sp>
      <p:sp>
        <p:nvSpPr>
          <p:cNvPr id="1301508" name="Rectangle 4"/>
          <p:cNvSpPr>
            <a:spLocks noChangeArrowheads="1"/>
          </p:cNvSpPr>
          <p:nvPr/>
        </p:nvSpPr>
        <p:spPr bwMode="auto">
          <a:xfrm>
            <a:off x="5047153" y="1374497"/>
            <a:ext cx="2677484" cy="12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186929" algn="just">
              <a:spcBef>
                <a:spcPct val="20000"/>
              </a:spcBef>
              <a:buFontTx/>
              <a:buChar char="•"/>
              <a:tabLst>
                <a:tab pos="0" algn="l"/>
              </a:tabLst>
            </a:pPr>
            <a:endParaRPr lang="es-MX" sz="1500" dirty="0"/>
          </a:p>
        </p:txBody>
      </p:sp>
      <p:pic>
        <p:nvPicPr>
          <p:cNvPr id="65538" name="Picture 2" descr="Fotos de  Estudios Calidad de Suministro, Armónicos, Mediciones eléctricas, Termografías y E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481" y="1318862"/>
            <a:ext cx="1853639" cy="142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http://www.yotta.com.ve/images/lrgscaleLuxometro_digital_200000_lux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20" y="3758154"/>
            <a:ext cx="1354360" cy="124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3" name="Picture 7" descr="Termometro infrarrojo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7" b="4510"/>
          <a:stretch/>
        </p:blipFill>
        <p:spPr bwMode="auto">
          <a:xfrm>
            <a:off x="7888175" y="3629423"/>
            <a:ext cx="1107295" cy="121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7" name="Picture 11" descr="http://bp2.blogger.com/_SkSZLSM_ucg/SGavk_v_7AI/AAAAAAAAAFQ/Lv3BFRrPDWU/s320/herramientas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056" y="3349995"/>
            <a:ext cx="1519336" cy="144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6" name="Picture 2" descr="http://www.solostocks.com/img/hibok-14-termometro-industrial-5576214z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64129" y="3241151"/>
            <a:ext cx="773836" cy="1547672"/>
          </a:xfrm>
          <a:prstGeom prst="rect">
            <a:avLst/>
          </a:prstGeom>
          <a:noFill/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E0A8B433-7141-3EC6-E377-7CAAA2591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483" y="3677467"/>
            <a:ext cx="1115452" cy="111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Medidor Fijo ultrasonico No Invasivo F2000-B - GP Metrologia e  Instrumentacion | Medición y Control de Fluídos">
            <a:extLst>
              <a:ext uri="{FF2B5EF4-FFF2-40B4-BE49-F238E27FC236}">
                <a16:creationId xmlns:a16="http://schemas.microsoft.com/office/drawing/2014/main" id="{9442FD5E-B12D-8465-DF11-5D2AECCC1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087" y="1599153"/>
            <a:ext cx="943469" cy="88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9EE652B9-B742-25B1-BD00-B8F64153A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423" y="1587795"/>
            <a:ext cx="1189948" cy="88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839;p29">
            <a:extLst>
              <a:ext uri="{FF2B5EF4-FFF2-40B4-BE49-F238E27FC236}">
                <a16:creationId xmlns:a16="http://schemas.microsoft.com/office/drawing/2014/main" id="{942ADF10-B555-B308-22BC-29CE1C2FA5E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7733" t="35857" r="65547" b="20050"/>
          <a:stretch/>
        </p:blipFill>
        <p:spPr>
          <a:xfrm>
            <a:off x="5212080" y="650971"/>
            <a:ext cx="3659620" cy="19585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E8AEAA0-7EB0-04A4-95CB-D8CC3D5BDE0A}"/>
              </a:ext>
            </a:extLst>
          </p:cNvPr>
          <p:cNvSpPr txBox="1"/>
          <p:nvPr/>
        </p:nvSpPr>
        <p:spPr>
          <a:xfrm>
            <a:off x="1696938" y="235473"/>
            <a:ext cx="575012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s-ES" sz="21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Diagrama de Pareto </a:t>
            </a:r>
          </a:p>
        </p:txBody>
      </p:sp>
      <p:pic>
        <p:nvPicPr>
          <p:cNvPr id="5" name="Google Shape;589;p24">
            <a:extLst>
              <a:ext uri="{FF2B5EF4-FFF2-40B4-BE49-F238E27FC236}">
                <a16:creationId xmlns:a16="http://schemas.microsoft.com/office/drawing/2014/main" id="{79AD6B33-5A6C-A3F0-A2C4-68D75628D0E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9144"/>
          <a:stretch/>
        </p:blipFill>
        <p:spPr>
          <a:xfrm>
            <a:off x="182879" y="1143342"/>
            <a:ext cx="4255478" cy="2957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D6C6CF-FFEC-8B50-35FF-8C248D30B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0" y="2809644"/>
            <a:ext cx="3659620" cy="2205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191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9EB817C8-0C8A-ACF0-509C-1399407EC4DB}"/>
              </a:ext>
            </a:extLst>
          </p:cNvPr>
          <p:cNvSpPr/>
          <p:nvPr/>
        </p:nvSpPr>
        <p:spPr>
          <a:xfrm>
            <a:off x="6370622" y="2529011"/>
            <a:ext cx="2442681" cy="4854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050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19234"/>
            <a:ext cx="6858000" cy="301228"/>
          </a:xfrm>
          <a:noFill/>
          <a:ln>
            <a:miter lim="800000"/>
            <a:headEnd/>
            <a:tailEnd/>
          </a:ln>
        </p:spPr>
        <p:txBody>
          <a:bodyPr spcFirstLastPara="1"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sz="2400" b="1" dirty="0">
                <a:solidFill>
                  <a:srgbClr val="C80F0F"/>
                </a:solidFill>
                <a:latin typeface="Raleway" panose="020B0403030101060003" pitchFamily="34" charset="0"/>
              </a:rPr>
              <a:t>Importancia de los equipos de medición energética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6A9ED0E-CE0A-738B-A283-9C8173BF54FD}"/>
              </a:ext>
            </a:extLst>
          </p:cNvPr>
          <p:cNvSpPr txBox="1"/>
          <p:nvPr/>
        </p:nvSpPr>
        <p:spPr>
          <a:xfrm>
            <a:off x="564595" y="1326310"/>
            <a:ext cx="4764641" cy="3422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algn="just">
              <a:lnSpc>
                <a:spcPct val="115000"/>
              </a:lnSpc>
              <a:spcBef>
                <a:spcPts val="450"/>
              </a:spcBef>
              <a:buFont typeface="+mj-lt"/>
              <a:buAutoNum type="arabicPeriod"/>
            </a:pPr>
            <a:endParaRPr lang="es-MX" dirty="0">
              <a:latin typeface="Raleway" panose="020B04030301010600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15000"/>
              </a:lnSpc>
              <a:buFont typeface="+mj-lt"/>
              <a:buAutoNum type="arabicPeriod"/>
            </a:pPr>
            <a:r>
              <a:rPr lang="es-MX" dirty="0">
                <a:latin typeface="Raleway" panose="020B04030301010600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Conocer la Línea Base Energética de un equipo o sistema</a:t>
            </a:r>
          </a:p>
          <a:p>
            <a:pPr marL="257175" indent="-257175" algn="just">
              <a:lnSpc>
                <a:spcPct val="115000"/>
              </a:lnSpc>
              <a:buFont typeface="+mj-lt"/>
              <a:buAutoNum type="arabicPeriod"/>
            </a:pPr>
            <a:endParaRPr lang="es-MX" dirty="0">
              <a:latin typeface="Raleway" panose="020B0403030101060003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115000"/>
              </a:lnSpc>
              <a:buFont typeface="+mj-lt"/>
              <a:buAutoNum type="arabicPeriod"/>
            </a:pPr>
            <a:r>
              <a:rPr lang="es-MX" dirty="0">
                <a:latin typeface="Raleway" panose="020B04030301010600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Identificar cómo se distribuye el consumo de energía en una instalación o empresa</a:t>
            </a:r>
          </a:p>
          <a:p>
            <a:pPr marL="257175" indent="-257175" algn="just">
              <a:lnSpc>
                <a:spcPct val="115000"/>
              </a:lnSpc>
              <a:buFont typeface="+mj-lt"/>
              <a:buAutoNum type="arabicPeriod"/>
            </a:pPr>
            <a:endParaRPr lang="es-MX" dirty="0">
              <a:latin typeface="Raleway" panose="020B04030301010600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15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es-MX" dirty="0">
                <a:latin typeface="Raleway" panose="020B04030301010600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Identificar cuáles son los equipos instalados de mayor demanda de energía, así como determinar la existencia de fugas y desperdicios energéticos. </a:t>
            </a:r>
          </a:p>
          <a:p>
            <a:pPr marL="257175" indent="-257175" algn="just">
              <a:lnSpc>
                <a:spcPct val="115000"/>
              </a:lnSpc>
              <a:spcAft>
                <a:spcPts val="450"/>
              </a:spcAft>
              <a:buFont typeface="+mj-lt"/>
              <a:buAutoNum type="arabicPeriod"/>
            </a:pPr>
            <a:endParaRPr lang="es-MX" dirty="0">
              <a:latin typeface="Raleway" panose="020B0403030101060003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115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es-MX" dirty="0">
                <a:latin typeface="Raleway" panose="020B04030301010600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Conocer la cantidad de ahorros de energía obtenidos en un proyecto. </a:t>
            </a:r>
            <a:endParaRPr lang="es-MX" dirty="0">
              <a:latin typeface="Raleway" panose="020B04030301010600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957DC5B-FE3C-8BFC-0B8F-20EAF03B3C45}"/>
              </a:ext>
            </a:extLst>
          </p:cNvPr>
          <p:cNvSpPr txBox="1"/>
          <p:nvPr/>
        </p:nvSpPr>
        <p:spPr>
          <a:xfrm>
            <a:off x="6517028" y="2529717"/>
            <a:ext cx="196685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350" dirty="0">
                <a:solidFill>
                  <a:schemeClr val="bg1"/>
                </a:solidFill>
                <a:latin typeface="Raleway" panose="020B0403030101060003" pitchFamily="34" charset="0"/>
                <a:ea typeface="Times New Roman" panose="02020603050405020304" pitchFamily="18" charset="0"/>
              </a:rPr>
              <a:t>Existen instrumentos  analógicos y digitales</a:t>
            </a:r>
            <a:r>
              <a:rPr lang="es-MX" sz="1050" dirty="0">
                <a:solidFill>
                  <a:schemeClr val="bg1"/>
                </a:solidFill>
                <a:latin typeface="Raleway" panose="020B0403030101060003" pitchFamily="34" charset="0"/>
              </a:rPr>
              <a:t> </a:t>
            </a:r>
          </a:p>
        </p:txBody>
      </p:sp>
      <p:sp>
        <p:nvSpPr>
          <p:cNvPr id="18" name="Flecha derecha 17">
            <a:extLst>
              <a:ext uri="{FF2B5EF4-FFF2-40B4-BE49-F238E27FC236}">
                <a16:creationId xmlns:a16="http://schemas.microsoft.com/office/drawing/2014/main" id="{BB1D8740-DD47-63CE-92CF-8FE8CA620864}"/>
              </a:ext>
            </a:extLst>
          </p:cNvPr>
          <p:cNvSpPr/>
          <p:nvPr/>
        </p:nvSpPr>
        <p:spPr>
          <a:xfrm>
            <a:off x="5658654" y="2013680"/>
            <a:ext cx="364088" cy="164994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050"/>
          </a:p>
        </p:txBody>
      </p:sp>
    </p:spTree>
    <p:extLst>
      <p:ext uri="{BB962C8B-B14F-4D97-AF65-F5344CB8AC3E}">
        <p14:creationId xmlns:p14="http://schemas.microsoft.com/office/powerpoint/2010/main" val="304775495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2740EE29-B434-89EF-2DFF-712E50126F9A}"/>
              </a:ext>
            </a:extLst>
          </p:cNvPr>
          <p:cNvSpPr txBox="1">
            <a:spLocks/>
          </p:cNvSpPr>
          <p:nvPr/>
        </p:nvSpPr>
        <p:spPr>
          <a:xfrm>
            <a:off x="1317370" y="230899"/>
            <a:ext cx="7322234" cy="206529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sz="2000" b="1" dirty="0">
                <a:solidFill>
                  <a:srgbClr val="C00000"/>
                </a:solidFill>
                <a:latin typeface="Raleway" panose="020B0403030101060003" pitchFamily="34" charset="0"/>
              </a:rPr>
              <a:t>Planificación para la recopilación de datos de la energía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916732A-EBED-C179-4ABF-A0D4F0A8EA97}"/>
              </a:ext>
            </a:extLst>
          </p:cNvPr>
          <p:cNvSpPr txBox="1"/>
          <p:nvPr/>
        </p:nvSpPr>
        <p:spPr>
          <a:xfrm rot="10800000" flipV="1">
            <a:off x="105507" y="940227"/>
            <a:ext cx="865571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MX" dirty="0">
              <a:latin typeface="Raleway" panose="020B0403030101060003" pitchFamily="34" charset="0"/>
            </a:endParaRPr>
          </a:p>
          <a:p>
            <a:pPr algn="just"/>
            <a:r>
              <a:rPr lang="es-MX" b="1" dirty="0">
                <a:latin typeface="Raleway" panose="020B0403030101060003" pitchFamily="34" charset="0"/>
              </a:rPr>
              <a:t>Implementar un plan de recopilación de datos de la energía </a:t>
            </a:r>
            <a:r>
              <a:rPr lang="es-MX" dirty="0">
                <a:latin typeface="Raleway" panose="020B0403030101060003" pitchFamily="34" charset="0"/>
              </a:rPr>
              <a:t>apropiado a sus dimensiones, complejidad, recursos, y a sus equipos de seguimiento y medición. </a:t>
            </a:r>
          </a:p>
          <a:p>
            <a:pPr algn="just"/>
            <a:endParaRPr lang="es-MX" dirty="0">
              <a:latin typeface="Raleway" panose="020B0403030101060003" pitchFamily="34" charset="0"/>
            </a:endParaRPr>
          </a:p>
          <a:p>
            <a:pPr algn="just"/>
            <a:r>
              <a:rPr lang="es-MX" dirty="0">
                <a:latin typeface="Raleway" panose="020B0403030101060003" pitchFamily="34" charset="0"/>
              </a:rPr>
              <a:t>El plan debe especificar los </a:t>
            </a:r>
            <a:r>
              <a:rPr lang="es-MX" b="1" dirty="0">
                <a:latin typeface="Raleway" panose="020B0403030101060003" pitchFamily="34" charset="0"/>
              </a:rPr>
              <a:t>datos</a:t>
            </a:r>
            <a:r>
              <a:rPr lang="es-MX" dirty="0">
                <a:latin typeface="Raleway" panose="020B0403030101060003" pitchFamily="34" charset="0"/>
              </a:rPr>
              <a:t> necesarios para el seguimiento de las características principales, y establecer</a:t>
            </a:r>
            <a:r>
              <a:rPr lang="es-MX" b="1" dirty="0">
                <a:latin typeface="Raleway" panose="020B0403030101060003" pitchFamily="34" charset="0"/>
              </a:rPr>
              <a:t> cómo </a:t>
            </a:r>
            <a:r>
              <a:rPr lang="es-MX" dirty="0">
                <a:latin typeface="Raleway" panose="020B0403030101060003" pitchFamily="34" charset="0"/>
              </a:rPr>
              <a:t>y con qué </a:t>
            </a:r>
            <a:r>
              <a:rPr lang="es-MX" b="1" dirty="0">
                <a:latin typeface="Raleway" panose="020B0403030101060003" pitchFamily="34" charset="0"/>
              </a:rPr>
              <a:t>frecuencia </a:t>
            </a:r>
            <a:r>
              <a:rPr lang="es-MX" dirty="0">
                <a:latin typeface="Raleway" panose="020B0403030101060003" pitchFamily="34" charset="0"/>
              </a:rPr>
              <a:t>se deben</a:t>
            </a:r>
            <a:r>
              <a:rPr lang="es-MX" b="1" dirty="0">
                <a:latin typeface="Raleway" panose="020B0403030101060003" pitchFamily="34" charset="0"/>
              </a:rPr>
              <a:t> recopilar y conservar los datos</a:t>
            </a:r>
            <a:r>
              <a:rPr lang="es-MX" dirty="0">
                <a:latin typeface="Raleway" panose="020B0403030101060003" pitchFamily="34" charset="0"/>
              </a:rPr>
              <a:t>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A8659EF-DCF8-FB77-DF8E-472A84C795F1}"/>
              </a:ext>
            </a:extLst>
          </p:cNvPr>
          <p:cNvSpPr txBox="1"/>
          <p:nvPr/>
        </p:nvSpPr>
        <p:spPr>
          <a:xfrm>
            <a:off x="2189275" y="4175198"/>
            <a:ext cx="5280161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100" dirty="0"/>
              <a:t> V</a:t>
            </a:r>
            <a:r>
              <a:rPr lang="es-MX" dirty="0"/>
              <a:t>ariables relevantes para los USE</a:t>
            </a:r>
          </a:p>
          <a:p>
            <a:pPr algn="ctr"/>
            <a:r>
              <a:rPr lang="es-MX" sz="1200" dirty="0">
                <a:solidFill>
                  <a:schemeClr val="tx1"/>
                </a:solidFill>
                <a:latin typeface="Raleway" panose="020B0403030101060003" pitchFamily="34" charset="0"/>
              </a:rPr>
              <a:t>¿ Qué puede influir en los USE?</a:t>
            </a:r>
          </a:p>
          <a:p>
            <a:pPr algn="ctr"/>
            <a:endParaRPr lang="es-MX" sz="9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CB91233-F1F9-4DFD-0CFA-EB0D7ED1E959}"/>
              </a:ext>
            </a:extLst>
          </p:cNvPr>
          <p:cNvSpPr txBox="1"/>
          <p:nvPr/>
        </p:nvSpPr>
        <p:spPr>
          <a:xfrm>
            <a:off x="242372" y="2985895"/>
            <a:ext cx="3899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Consumo de energía USE y Organización </a:t>
            </a:r>
          </a:p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B5AB25F-A574-DE8C-E107-C49714E00BB3}"/>
              </a:ext>
            </a:extLst>
          </p:cNvPr>
          <p:cNvSpPr txBox="1"/>
          <p:nvPr/>
        </p:nvSpPr>
        <p:spPr>
          <a:xfrm>
            <a:off x="5960126" y="3079553"/>
            <a:ext cx="301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Criterios operacionales USE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821534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F2F205D-A76E-D3BF-519F-0DCE33FEA2A7}"/>
              </a:ext>
            </a:extLst>
          </p:cNvPr>
          <p:cNvSpPr txBox="1"/>
          <p:nvPr/>
        </p:nvSpPr>
        <p:spPr>
          <a:xfrm>
            <a:off x="1799771" y="1117600"/>
            <a:ext cx="5544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rgbClr val="C00000"/>
                </a:solidFill>
              </a:rPr>
              <a:t>Caso de estudio </a:t>
            </a:r>
            <a:endParaRPr lang="es-CO" sz="2400" dirty="0">
              <a:solidFill>
                <a:srgbClr val="C00000"/>
              </a:solidFill>
            </a:endParaRPr>
          </a:p>
        </p:txBody>
      </p:sp>
      <p:pic>
        <p:nvPicPr>
          <p:cNvPr id="3" name="Google Shape;970;p42">
            <a:extLst>
              <a:ext uri="{FF2B5EF4-FFF2-40B4-BE49-F238E27FC236}">
                <a16:creationId xmlns:a16="http://schemas.microsoft.com/office/drawing/2014/main" id="{361F5617-ACCD-250D-C237-5D9A002B87E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61076" y="1908564"/>
            <a:ext cx="6621848" cy="1809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8539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>
            <a:extLst>
              <a:ext uri="{FF2B5EF4-FFF2-40B4-BE49-F238E27FC236}">
                <a16:creationId xmlns:a16="http://schemas.microsoft.com/office/drawing/2014/main" id="{DE9E868E-1BAD-3DC9-7416-23E57AB9C0FB}"/>
              </a:ext>
            </a:extLst>
          </p:cNvPr>
          <p:cNvSpPr txBox="1">
            <a:spLocks/>
          </p:cNvSpPr>
          <p:nvPr/>
        </p:nvSpPr>
        <p:spPr>
          <a:xfrm>
            <a:off x="4292157" y="99497"/>
            <a:ext cx="1318438" cy="35310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CO" sz="2000" b="1" dirty="0">
                <a:solidFill>
                  <a:srgbClr val="C00000"/>
                </a:solidFill>
                <a:latin typeface="Raleway" panose="020B0403030101060003" pitchFamily="34" charset="0"/>
              </a:rPr>
              <a:t>CASO 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50E0B4-0E16-7002-BC63-92069C5C9255}"/>
              </a:ext>
            </a:extLst>
          </p:cNvPr>
          <p:cNvSpPr txBox="1">
            <a:spLocks/>
          </p:cNvSpPr>
          <p:nvPr/>
        </p:nvSpPr>
        <p:spPr>
          <a:xfrm>
            <a:off x="4300686" y="2045183"/>
            <a:ext cx="1339702" cy="40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Bef>
                <a:spcPts val="0"/>
              </a:spcBef>
              <a:buFont typeface="Arial"/>
            </a:pPr>
            <a:r>
              <a:rPr lang="es-CO" sz="2000" dirty="0">
                <a:solidFill>
                  <a:srgbClr val="C00000"/>
                </a:solidFill>
                <a:latin typeface="Raleway" panose="020B0403030101060003" pitchFamily="34" charset="0"/>
                <a:cs typeface="Arial"/>
              </a:rPr>
              <a:t>CASO B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E8500A-BE13-DE78-806D-97C15C493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259" y="4311960"/>
            <a:ext cx="7794688" cy="62003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1A338C8-ED65-79AE-9207-42DC522D6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921" y="466557"/>
            <a:ext cx="5737364" cy="1560739"/>
          </a:xfrm>
          <a:prstGeom prst="rect">
            <a:avLst/>
          </a:prstGeom>
        </p:spPr>
      </p:pic>
      <p:grpSp>
        <p:nvGrpSpPr>
          <p:cNvPr id="113" name="Group 106">
            <a:extLst>
              <a:ext uri="{FF2B5EF4-FFF2-40B4-BE49-F238E27FC236}">
                <a16:creationId xmlns:a16="http://schemas.microsoft.com/office/drawing/2014/main" id="{B2064602-6BAC-D209-4453-60B2B93D01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958850" y="2430463"/>
            <a:ext cx="8605838" cy="1676400"/>
            <a:chOff x="-604" y="1531"/>
            <a:chExt cx="5421" cy="1056"/>
          </a:xfrm>
        </p:grpSpPr>
        <p:sp>
          <p:nvSpPr>
            <p:cNvPr id="114" name="AutoShape 105">
              <a:extLst>
                <a:ext uri="{FF2B5EF4-FFF2-40B4-BE49-F238E27FC236}">
                  <a16:creationId xmlns:a16="http://schemas.microsoft.com/office/drawing/2014/main" id="{E1B1B79C-59D5-C85C-FBF7-BD93F2244E8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09" y="1531"/>
              <a:ext cx="3614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15" name="Rectangle 107">
              <a:extLst>
                <a:ext uri="{FF2B5EF4-FFF2-40B4-BE49-F238E27FC236}">
                  <a16:creationId xmlns:a16="http://schemas.microsoft.com/office/drawing/2014/main" id="{E74F6827-DFD8-A7CA-AD77-0B7FFB983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" y="1531"/>
              <a:ext cx="3614" cy="307"/>
            </a:xfrm>
            <a:prstGeom prst="rect">
              <a:avLst/>
            </a:prstGeom>
            <a:solidFill>
              <a:srgbClr val="686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16" name="Line 108">
              <a:extLst>
                <a:ext uri="{FF2B5EF4-FFF2-40B4-BE49-F238E27FC236}">
                  <a16:creationId xmlns:a16="http://schemas.microsoft.com/office/drawing/2014/main" id="{5C845A5B-EB2D-DE9C-B178-660BABE98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838"/>
              <a:ext cx="37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17" name="Rectangle 109">
              <a:extLst>
                <a:ext uri="{FF2B5EF4-FFF2-40B4-BE49-F238E27FC236}">
                  <a16:creationId xmlns:a16="http://schemas.microsoft.com/office/drawing/2014/main" id="{357B697A-1177-EDE9-A755-2E986F0B7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838"/>
              <a:ext cx="37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18" name="Line 110">
              <a:extLst>
                <a:ext uri="{FF2B5EF4-FFF2-40B4-BE49-F238E27FC236}">
                  <a16:creationId xmlns:a16="http://schemas.microsoft.com/office/drawing/2014/main" id="{0D270BE0-550B-D486-C59E-B33DD6E4BD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846"/>
              <a:ext cx="31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19" name="Rectangle 111">
              <a:extLst>
                <a:ext uri="{FF2B5EF4-FFF2-40B4-BE49-F238E27FC236}">
                  <a16:creationId xmlns:a16="http://schemas.microsoft.com/office/drawing/2014/main" id="{939CA11E-093E-F094-8D04-96832C8C4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846"/>
              <a:ext cx="31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0" name="Line 112">
              <a:extLst>
                <a:ext uri="{FF2B5EF4-FFF2-40B4-BE49-F238E27FC236}">
                  <a16:creationId xmlns:a16="http://schemas.microsoft.com/office/drawing/2014/main" id="{24568F22-32B6-AF23-D453-4A06939507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853"/>
              <a:ext cx="25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1" name="Rectangle 113">
              <a:extLst>
                <a:ext uri="{FF2B5EF4-FFF2-40B4-BE49-F238E27FC236}">
                  <a16:creationId xmlns:a16="http://schemas.microsoft.com/office/drawing/2014/main" id="{08BB7652-AB15-EB94-84B7-2860AD926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853"/>
              <a:ext cx="25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2" name="Line 114">
              <a:extLst>
                <a:ext uri="{FF2B5EF4-FFF2-40B4-BE49-F238E27FC236}">
                  <a16:creationId xmlns:a16="http://schemas.microsoft.com/office/drawing/2014/main" id="{6CC55B70-E2DA-CC3A-060C-2CF3567B5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861"/>
              <a:ext cx="19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3" name="Rectangle 115">
              <a:extLst>
                <a:ext uri="{FF2B5EF4-FFF2-40B4-BE49-F238E27FC236}">
                  <a16:creationId xmlns:a16="http://schemas.microsoft.com/office/drawing/2014/main" id="{B7D39EA4-2E4F-3712-D629-FF197353F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861"/>
              <a:ext cx="19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4" name="Line 116">
              <a:extLst>
                <a:ext uri="{FF2B5EF4-FFF2-40B4-BE49-F238E27FC236}">
                  <a16:creationId xmlns:a16="http://schemas.microsoft.com/office/drawing/2014/main" id="{14039522-9500-F7FA-B5AB-9E61DC3577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868"/>
              <a:ext cx="12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5" name="Rectangle 117">
              <a:extLst>
                <a:ext uri="{FF2B5EF4-FFF2-40B4-BE49-F238E27FC236}">
                  <a16:creationId xmlns:a16="http://schemas.microsoft.com/office/drawing/2014/main" id="{FF2DE7AD-E298-AA3E-6385-631AE544F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868"/>
              <a:ext cx="12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6" name="Line 118">
              <a:extLst>
                <a:ext uri="{FF2B5EF4-FFF2-40B4-BE49-F238E27FC236}">
                  <a16:creationId xmlns:a16="http://schemas.microsoft.com/office/drawing/2014/main" id="{5CF454F4-A37B-4AC0-FE11-0A0D2F71B3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876"/>
              <a:ext cx="6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7" name="Rectangle 119">
              <a:extLst>
                <a:ext uri="{FF2B5EF4-FFF2-40B4-BE49-F238E27FC236}">
                  <a16:creationId xmlns:a16="http://schemas.microsoft.com/office/drawing/2014/main" id="{A14FF364-88FF-93DE-CC8C-301514384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876"/>
              <a:ext cx="6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8" name="Line 120">
              <a:extLst>
                <a:ext uri="{FF2B5EF4-FFF2-40B4-BE49-F238E27FC236}">
                  <a16:creationId xmlns:a16="http://schemas.microsoft.com/office/drawing/2014/main" id="{B955BB4B-932F-983D-9D6A-67966EE1CE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988"/>
              <a:ext cx="37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29" name="Rectangle 121">
              <a:extLst>
                <a:ext uri="{FF2B5EF4-FFF2-40B4-BE49-F238E27FC236}">
                  <a16:creationId xmlns:a16="http://schemas.microsoft.com/office/drawing/2014/main" id="{4919325C-14FF-BED8-F9E6-0245E0536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988"/>
              <a:ext cx="37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0" name="Line 122">
              <a:extLst>
                <a:ext uri="{FF2B5EF4-FFF2-40B4-BE49-F238E27FC236}">
                  <a16:creationId xmlns:a16="http://schemas.microsoft.com/office/drawing/2014/main" id="{F7EC982A-958B-2517-963B-252703CCA5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1995"/>
              <a:ext cx="31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1" name="Rectangle 123">
              <a:extLst>
                <a:ext uri="{FF2B5EF4-FFF2-40B4-BE49-F238E27FC236}">
                  <a16:creationId xmlns:a16="http://schemas.microsoft.com/office/drawing/2014/main" id="{3A947AE5-E36D-9EC4-AC6C-4969D887A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1995"/>
              <a:ext cx="31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2" name="Line 124">
              <a:extLst>
                <a:ext uri="{FF2B5EF4-FFF2-40B4-BE49-F238E27FC236}">
                  <a16:creationId xmlns:a16="http://schemas.microsoft.com/office/drawing/2014/main" id="{3F6C69CA-2754-54FD-E720-D6C92F6EBD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003"/>
              <a:ext cx="25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3" name="Rectangle 125">
              <a:extLst>
                <a:ext uri="{FF2B5EF4-FFF2-40B4-BE49-F238E27FC236}">
                  <a16:creationId xmlns:a16="http://schemas.microsoft.com/office/drawing/2014/main" id="{99A58289-C129-F372-7CBE-8C9CBCE79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003"/>
              <a:ext cx="25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4" name="Line 126">
              <a:extLst>
                <a:ext uri="{FF2B5EF4-FFF2-40B4-BE49-F238E27FC236}">
                  <a16:creationId xmlns:a16="http://schemas.microsoft.com/office/drawing/2014/main" id="{C2E6FE5C-9817-FE54-79DA-3A29EAF1D4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010"/>
              <a:ext cx="19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5" name="Rectangle 127">
              <a:extLst>
                <a:ext uri="{FF2B5EF4-FFF2-40B4-BE49-F238E27FC236}">
                  <a16:creationId xmlns:a16="http://schemas.microsoft.com/office/drawing/2014/main" id="{B35C82C0-3A02-1F9B-9C75-A5F29CA4E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010"/>
              <a:ext cx="19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6" name="Line 128">
              <a:extLst>
                <a:ext uri="{FF2B5EF4-FFF2-40B4-BE49-F238E27FC236}">
                  <a16:creationId xmlns:a16="http://schemas.microsoft.com/office/drawing/2014/main" id="{A1D3F918-A7B5-3EFE-6C46-3CF5C777B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018"/>
              <a:ext cx="12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7" name="Rectangle 129">
              <a:extLst>
                <a:ext uri="{FF2B5EF4-FFF2-40B4-BE49-F238E27FC236}">
                  <a16:creationId xmlns:a16="http://schemas.microsoft.com/office/drawing/2014/main" id="{A3B65EEC-E447-0415-A52B-4124EDADE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018"/>
              <a:ext cx="12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8" name="Line 130">
              <a:extLst>
                <a:ext uri="{FF2B5EF4-FFF2-40B4-BE49-F238E27FC236}">
                  <a16:creationId xmlns:a16="http://schemas.microsoft.com/office/drawing/2014/main" id="{F6ADBBD2-30C7-B4C2-CE64-7DA81C255C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025"/>
              <a:ext cx="6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39" name="Rectangle 131">
              <a:extLst>
                <a:ext uri="{FF2B5EF4-FFF2-40B4-BE49-F238E27FC236}">
                  <a16:creationId xmlns:a16="http://schemas.microsoft.com/office/drawing/2014/main" id="{217DCBD3-AC30-C929-1C1E-F4E598BB7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025"/>
              <a:ext cx="6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0" name="Line 132">
              <a:extLst>
                <a:ext uri="{FF2B5EF4-FFF2-40B4-BE49-F238E27FC236}">
                  <a16:creationId xmlns:a16="http://schemas.microsoft.com/office/drawing/2014/main" id="{373DDF1C-0BFF-8223-4684-7D40AC3ABC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138"/>
              <a:ext cx="37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1" name="Rectangle 133">
              <a:extLst>
                <a:ext uri="{FF2B5EF4-FFF2-40B4-BE49-F238E27FC236}">
                  <a16:creationId xmlns:a16="http://schemas.microsoft.com/office/drawing/2014/main" id="{AF0395DC-64AC-8B37-9B17-9569F0A8F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138"/>
              <a:ext cx="37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2" name="Line 134">
              <a:extLst>
                <a:ext uri="{FF2B5EF4-FFF2-40B4-BE49-F238E27FC236}">
                  <a16:creationId xmlns:a16="http://schemas.microsoft.com/office/drawing/2014/main" id="{E3AED050-4256-05F9-389D-37F92F67A9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145"/>
              <a:ext cx="31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3" name="Rectangle 135">
              <a:extLst>
                <a:ext uri="{FF2B5EF4-FFF2-40B4-BE49-F238E27FC236}">
                  <a16:creationId xmlns:a16="http://schemas.microsoft.com/office/drawing/2014/main" id="{1970E894-DB19-A6A0-2F87-92A24C891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145"/>
              <a:ext cx="31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4" name="Line 136">
              <a:extLst>
                <a:ext uri="{FF2B5EF4-FFF2-40B4-BE49-F238E27FC236}">
                  <a16:creationId xmlns:a16="http://schemas.microsoft.com/office/drawing/2014/main" id="{2E3F07E7-8CFD-6656-EB15-7A773AB1BA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153"/>
              <a:ext cx="25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5" name="Rectangle 137">
              <a:extLst>
                <a:ext uri="{FF2B5EF4-FFF2-40B4-BE49-F238E27FC236}">
                  <a16:creationId xmlns:a16="http://schemas.microsoft.com/office/drawing/2014/main" id="{903C5F51-F625-51C6-96F0-D2E017140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153"/>
              <a:ext cx="25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6" name="Line 138">
              <a:extLst>
                <a:ext uri="{FF2B5EF4-FFF2-40B4-BE49-F238E27FC236}">
                  <a16:creationId xmlns:a16="http://schemas.microsoft.com/office/drawing/2014/main" id="{921283B8-9BD1-97C8-1F7B-6AA03F500C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160"/>
              <a:ext cx="19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7" name="Rectangle 139">
              <a:extLst>
                <a:ext uri="{FF2B5EF4-FFF2-40B4-BE49-F238E27FC236}">
                  <a16:creationId xmlns:a16="http://schemas.microsoft.com/office/drawing/2014/main" id="{D09F01EF-F76D-7F75-1491-3775FCA25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160"/>
              <a:ext cx="19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8" name="Line 140">
              <a:extLst>
                <a:ext uri="{FF2B5EF4-FFF2-40B4-BE49-F238E27FC236}">
                  <a16:creationId xmlns:a16="http://schemas.microsoft.com/office/drawing/2014/main" id="{1A0C3065-82BB-F295-4EB8-77D40D8AC4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168"/>
              <a:ext cx="12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49" name="Rectangle 141">
              <a:extLst>
                <a:ext uri="{FF2B5EF4-FFF2-40B4-BE49-F238E27FC236}">
                  <a16:creationId xmlns:a16="http://schemas.microsoft.com/office/drawing/2014/main" id="{31C556E8-C183-C4CE-DFEC-F16AD8EA5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168"/>
              <a:ext cx="12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0" name="Line 142">
              <a:extLst>
                <a:ext uri="{FF2B5EF4-FFF2-40B4-BE49-F238E27FC236}">
                  <a16:creationId xmlns:a16="http://schemas.microsoft.com/office/drawing/2014/main" id="{BB09D7B5-C8CE-4D7E-23F6-3813C2C93C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175"/>
              <a:ext cx="6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1" name="Rectangle 143">
              <a:extLst>
                <a:ext uri="{FF2B5EF4-FFF2-40B4-BE49-F238E27FC236}">
                  <a16:creationId xmlns:a16="http://schemas.microsoft.com/office/drawing/2014/main" id="{1C6930A6-B95A-F233-300A-3D7E1AE72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175"/>
              <a:ext cx="6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2" name="Line 144">
              <a:extLst>
                <a:ext uri="{FF2B5EF4-FFF2-40B4-BE49-F238E27FC236}">
                  <a16:creationId xmlns:a16="http://schemas.microsoft.com/office/drawing/2014/main" id="{64DB4BF1-1AC1-F671-D1B1-4979D8250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287"/>
              <a:ext cx="37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3" name="Rectangle 145">
              <a:extLst>
                <a:ext uri="{FF2B5EF4-FFF2-40B4-BE49-F238E27FC236}">
                  <a16:creationId xmlns:a16="http://schemas.microsoft.com/office/drawing/2014/main" id="{5B82078E-117F-2B7F-6A58-08B5E7D65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287"/>
              <a:ext cx="37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4" name="Line 146">
              <a:extLst>
                <a:ext uri="{FF2B5EF4-FFF2-40B4-BE49-F238E27FC236}">
                  <a16:creationId xmlns:a16="http://schemas.microsoft.com/office/drawing/2014/main" id="{A1944868-35D6-486F-9E25-83958D9653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295"/>
              <a:ext cx="31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5" name="Rectangle 147">
              <a:extLst>
                <a:ext uri="{FF2B5EF4-FFF2-40B4-BE49-F238E27FC236}">
                  <a16:creationId xmlns:a16="http://schemas.microsoft.com/office/drawing/2014/main" id="{5D37D8BA-FC41-5F3E-AD4E-80CE31B25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295"/>
              <a:ext cx="31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6" name="Line 148">
              <a:extLst>
                <a:ext uri="{FF2B5EF4-FFF2-40B4-BE49-F238E27FC236}">
                  <a16:creationId xmlns:a16="http://schemas.microsoft.com/office/drawing/2014/main" id="{938BFE73-236B-BC15-3953-F5386CB991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302"/>
              <a:ext cx="25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7" name="Rectangle 149">
              <a:extLst>
                <a:ext uri="{FF2B5EF4-FFF2-40B4-BE49-F238E27FC236}">
                  <a16:creationId xmlns:a16="http://schemas.microsoft.com/office/drawing/2014/main" id="{28AE7162-851D-3F7A-63F9-CF0B9455E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302"/>
              <a:ext cx="25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8" name="Line 150">
              <a:extLst>
                <a:ext uri="{FF2B5EF4-FFF2-40B4-BE49-F238E27FC236}">
                  <a16:creationId xmlns:a16="http://schemas.microsoft.com/office/drawing/2014/main" id="{6738071E-4FBE-AB02-27CE-8D9802471A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310"/>
              <a:ext cx="19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59" name="Rectangle 151">
              <a:extLst>
                <a:ext uri="{FF2B5EF4-FFF2-40B4-BE49-F238E27FC236}">
                  <a16:creationId xmlns:a16="http://schemas.microsoft.com/office/drawing/2014/main" id="{4F8B0463-18D4-B612-4642-75A63F493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310"/>
              <a:ext cx="19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60" name="Line 152">
              <a:extLst>
                <a:ext uri="{FF2B5EF4-FFF2-40B4-BE49-F238E27FC236}">
                  <a16:creationId xmlns:a16="http://schemas.microsoft.com/office/drawing/2014/main" id="{520A143B-3374-F28F-6797-335A20F760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317"/>
              <a:ext cx="12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61" name="Rectangle 153">
              <a:extLst>
                <a:ext uri="{FF2B5EF4-FFF2-40B4-BE49-F238E27FC236}">
                  <a16:creationId xmlns:a16="http://schemas.microsoft.com/office/drawing/2014/main" id="{FCE9EA00-950C-2555-861B-92196B28A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317"/>
              <a:ext cx="12" cy="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62" name="Line 154">
              <a:extLst>
                <a:ext uri="{FF2B5EF4-FFF2-40B4-BE49-F238E27FC236}">
                  <a16:creationId xmlns:a16="http://schemas.microsoft.com/office/drawing/2014/main" id="{BFE36C7F-ADC8-5A4F-EE18-EA7D78908A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604" y="2325"/>
              <a:ext cx="6" cy="0"/>
            </a:xfrm>
            <a:prstGeom prst="line">
              <a:avLst/>
            </a:prstGeom>
            <a:noFill/>
            <a:ln w="0">
              <a:solidFill>
                <a:srgbClr val="008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63" name="Rectangle 155">
              <a:extLst>
                <a:ext uri="{FF2B5EF4-FFF2-40B4-BE49-F238E27FC236}">
                  <a16:creationId xmlns:a16="http://schemas.microsoft.com/office/drawing/2014/main" id="{9A52FFCD-BEEB-AC99-B3D2-34F500F42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04" y="2325"/>
              <a:ext cx="6" cy="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64" name="Rectangle 156">
              <a:extLst>
                <a:ext uri="{FF2B5EF4-FFF2-40B4-BE49-F238E27FC236}">
                  <a16:creationId xmlns:a16="http://schemas.microsoft.com/office/drawing/2014/main" id="{4AFB8F8B-634B-1850-663A-B5E9DED3C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9" y="1846"/>
              <a:ext cx="75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Aire Comprimido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Rectangle 157">
              <a:extLst>
                <a:ext uri="{FF2B5EF4-FFF2-40B4-BE49-F238E27FC236}">
                  <a16:creationId xmlns:a16="http://schemas.microsoft.com/office/drawing/2014/main" id="{DA77F2D4-4C57-AB2E-7EFC-A893919AE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" y="1846"/>
              <a:ext cx="70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Energía Eléctrica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Rectangle 158">
              <a:extLst>
                <a:ext uri="{FF2B5EF4-FFF2-40B4-BE49-F238E27FC236}">
                  <a16:creationId xmlns:a16="http://schemas.microsoft.com/office/drawing/2014/main" id="{94E97AB4-5FDB-9C0F-65DC-32387AE87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1846"/>
              <a:ext cx="431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34.000,00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Rectangle 159">
              <a:extLst>
                <a:ext uri="{FF2B5EF4-FFF2-40B4-BE49-F238E27FC236}">
                  <a16:creationId xmlns:a16="http://schemas.microsoft.com/office/drawing/2014/main" id="{E03A968D-F693-09CA-26C5-100AAFF30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9" y="1861"/>
              <a:ext cx="53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$ 2.720.000.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8" name="Rectangle 160">
              <a:extLst>
                <a:ext uri="{FF2B5EF4-FFF2-40B4-BE49-F238E27FC236}">
                  <a16:creationId xmlns:a16="http://schemas.microsoft.com/office/drawing/2014/main" id="{4886009A-C35F-9841-B69B-BDDA2CDB5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" y="1995"/>
              <a:ext cx="888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Motores de Bombeo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9" name="Rectangle 161">
              <a:extLst>
                <a:ext uri="{FF2B5EF4-FFF2-40B4-BE49-F238E27FC236}">
                  <a16:creationId xmlns:a16="http://schemas.microsoft.com/office/drawing/2014/main" id="{1124CE92-5059-4E5E-A96B-244D86283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" y="1995"/>
              <a:ext cx="70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Energía Eléctrica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0" name="Rectangle 162">
              <a:extLst>
                <a:ext uri="{FF2B5EF4-FFF2-40B4-BE49-F238E27FC236}">
                  <a16:creationId xmlns:a16="http://schemas.microsoft.com/office/drawing/2014/main" id="{78B7B7AE-EE89-A82D-FAB7-E974CFFB4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1995"/>
              <a:ext cx="431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65.000,00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1" name="Rectangle 163">
              <a:extLst>
                <a:ext uri="{FF2B5EF4-FFF2-40B4-BE49-F238E27FC236}">
                  <a16:creationId xmlns:a16="http://schemas.microsoft.com/office/drawing/2014/main" id="{6A33F93F-94F0-744A-0C8A-FEF849DC2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" y="2014"/>
              <a:ext cx="53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$ 5.200.000.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2" name="Rectangle 164">
              <a:extLst>
                <a:ext uri="{FF2B5EF4-FFF2-40B4-BE49-F238E27FC236}">
                  <a16:creationId xmlns:a16="http://schemas.microsoft.com/office/drawing/2014/main" id="{D23966A0-ED8E-EC5D-928E-30E7CD73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6" y="2145"/>
              <a:ext cx="531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Iluminación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3" name="Rectangle 165">
              <a:extLst>
                <a:ext uri="{FF2B5EF4-FFF2-40B4-BE49-F238E27FC236}">
                  <a16:creationId xmlns:a16="http://schemas.microsoft.com/office/drawing/2014/main" id="{303F948D-6AA3-B62C-CCC0-96B63A709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" y="2145"/>
              <a:ext cx="70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Energía Eléctrica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4" name="Rectangle 166">
              <a:extLst>
                <a:ext uri="{FF2B5EF4-FFF2-40B4-BE49-F238E27FC236}">
                  <a16:creationId xmlns:a16="http://schemas.microsoft.com/office/drawing/2014/main" id="{4FFB2089-7A73-DA8E-B8D9-41F97C1DB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145"/>
              <a:ext cx="431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28.000,00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5" name="Rectangle 167">
              <a:extLst>
                <a:ext uri="{FF2B5EF4-FFF2-40B4-BE49-F238E27FC236}">
                  <a16:creationId xmlns:a16="http://schemas.microsoft.com/office/drawing/2014/main" id="{CB0E7E23-804F-3BA2-B040-F8332D6D9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6" y="2156"/>
              <a:ext cx="51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$ 2.240.000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6" name="Rectangle 168">
              <a:extLst>
                <a:ext uri="{FF2B5EF4-FFF2-40B4-BE49-F238E27FC236}">
                  <a16:creationId xmlns:a16="http://schemas.microsoft.com/office/drawing/2014/main" id="{03DFC339-E9D9-D3D1-6AC6-355C098A2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8" y="2295"/>
              <a:ext cx="62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MX" altLang="es-CO" sz="1200" b="1" dirty="0">
                  <a:solidFill>
                    <a:srgbClr val="000000"/>
                  </a:solidFill>
                </a:rPr>
                <a:t>Refrigeración</a:t>
              </a:r>
              <a:endParaRPr lang="es-CO" altLang="es-CO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77" name="Rectangle 169">
              <a:extLst>
                <a:ext uri="{FF2B5EF4-FFF2-40B4-BE49-F238E27FC236}">
                  <a16:creationId xmlns:a16="http://schemas.microsoft.com/office/drawing/2014/main" id="{87CA3F84-81A2-D786-4BA4-82399460C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" y="2295"/>
              <a:ext cx="70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Energía Eléctrica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8" name="Rectangle 170">
              <a:extLst>
                <a:ext uri="{FF2B5EF4-FFF2-40B4-BE49-F238E27FC236}">
                  <a16:creationId xmlns:a16="http://schemas.microsoft.com/office/drawing/2014/main" id="{F1E510BC-7BCA-F79F-0731-733108868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3" y="2295"/>
              <a:ext cx="42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CO" altLang="es-CO" sz="1200" dirty="0">
                  <a:solidFill>
                    <a:srgbClr val="000000"/>
                  </a:solidFill>
                </a:rPr>
                <a:t>5</a:t>
              </a:r>
              <a:r>
                <a:rPr kumimoji="0" lang="es-CO" altLang="es-CO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0.000,00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9" name="Rectangle 171">
              <a:extLst>
                <a:ext uri="{FF2B5EF4-FFF2-40B4-BE49-F238E27FC236}">
                  <a16:creationId xmlns:a16="http://schemas.microsoft.com/office/drawing/2014/main" id="{0707E8AF-88AB-43F9-C332-86DAAF4A9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" y="2319"/>
              <a:ext cx="51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$ 8.000.000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Rectangle 172">
              <a:extLst>
                <a:ext uri="{FF2B5EF4-FFF2-40B4-BE49-F238E27FC236}">
                  <a16:creationId xmlns:a16="http://schemas.microsoft.com/office/drawing/2014/main" id="{7FE0BE4C-D23C-5384-153B-5C875907F0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" y="2445"/>
              <a:ext cx="506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Transporte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Rectangle 173">
              <a:extLst>
                <a:ext uri="{FF2B5EF4-FFF2-40B4-BE49-F238E27FC236}">
                  <a16:creationId xmlns:a16="http://schemas.microsoft.com/office/drawing/2014/main" id="{EC4B5444-0773-FDF0-0E39-69131BCF7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8" y="2445"/>
              <a:ext cx="688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Energía Térmica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2" name="Rectangle 174">
              <a:extLst>
                <a:ext uri="{FF2B5EF4-FFF2-40B4-BE49-F238E27FC236}">
                  <a16:creationId xmlns:a16="http://schemas.microsoft.com/office/drawing/2014/main" id="{4C42B9F9-D084-B49B-0F94-8813180E8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445"/>
              <a:ext cx="431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15.000,00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3" name="Rectangle 175">
              <a:extLst>
                <a:ext uri="{FF2B5EF4-FFF2-40B4-BE49-F238E27FC236}">
                  <a16:creationId xmlns:a16="http://schemas.microsoft.com/office/drawing/2014/main" id="{27200B64-5E6F-4C98-0654-8F0D9A017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5" y="2460"/>
              <a:ext cx="56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$ 15.000.000</a:t>
              </a:r>
              <a:endPara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4" name="Rectangle 176">
              <a:extLst>
                <a:ext uri="{FF2B5EF4-FFF2-40B4-BE49-F238E27FC236}">
                  <a16:creationId xmlns:a16="http://schemas.microsoft.com/office/drawing/2014/main" id="{91292926-66D0-A3B5-E844-B2170F633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1554"/>
              <a:ext cx="69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Costo Mensual 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Rectangle 177">
              <a:extLst>
                <a:ext uri="{FF2B5EF4-FFF2-40B4-BE49-F238E27FC236}">
                  <a16:creationId xmlns:a16="http://schemas.microsoft.com/office/drawing/2014/main" id="{2CAF2EE0-63A5-5BA7-0385-16D919022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7" y="1681"/>
              <a:ext cx="150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($)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Rectangle 178">
              <a:extLst>
                <a:ext uri="{FF2B5EF4-FFF2-40B4-BE49-F238E27FC236}">
                  <a16:creationId xmlns:a16="http://schemas.microsoft.com/office/drawing/2014/main" id="{596462CC-C927-49B6-157C-E264FB230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" y="1621"/>
              <a:ext cx="213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Uso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7" name="Rectangle 179">
              <a:extLst>
                <a:ext uri="{FF2B5EF4-FFF2-40B4-BE49-F238E27FC236}">
                  <a16:creationId xmlns:a16="http://schemas.microsoft.com/office/drawing/2014/main" id="{19BD5768-A53A-0D1A-5929-2B8097C23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0" y="1621"/>
              <a:ext cx="80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Fuente Energetica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Rectangle 180">
              <a:extLst>
                <a:ext uri="{FF2B5EF4-FFF2-40B4-BE49-F238E27FC236}">
                  <a16:creationId xmlns:a16="http://schemas.microsoft.com/office/drawing/2014/main" id="{3435479E-2D0E-B61B-2098-93CECAA1D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8" y="1554"/>
              <a:ext cx="250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kwH 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9" name="Rectangle 181">
              <a:extLst>
                <a:ext uri="{FF2B5EF4-FFF2-40B4-BE49-F238E27FC236}">
                  <a16:creationId xmlns:a16="http://schemas.microsoft.com/office/drawing/2014/main" id="{9E30680F-FB66-9BD8-213F-356210C8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9" y="1681"/>
              <a:ext cx="275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CO" altLang="es-CO" sz="12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(Mes)</a:t>
              </a:r>
              <a:endPara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0" name="Line 182">
              <a:extLst>
                <a:ext uri="{FF2B5EF4-FFF2-40B4-BE49-F238E27FC236}">
                  <a16:creationId xmlns:a16="http://schemas.microsoft.com/office/drawing/2014/main" id="{78AA70F7-98FD-2C19-4EBF-627908552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" y="1531"/>
              <a:ext cx="0" cy="10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1" name="Rectangle 183">
              <a:extLst>
                <a:ext uri="{FF2B5EF4-FFF2-40B4-BE49-F238E27FC236}">
                  <a16:creationId xmlns:a16="http://schemas.microsoft.com/office/drawing/2014/main" id="{CBD08C1D-A521-30DD-A2E9-F4D25A133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" y="1531"/>
              <a:ext cx="6" cy="10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2" name="Line 184">
              <a:extLst>
                <a:ext uri="{FF2B5EF4-FFF2-40B4-BE49-F238E27FC236}">
                  <a16:creationId xmlns:a16="http://schemas.microsoft.com/office/drawing/2014/main" id="{A53D7B6B-A4D5-5A4A-53CE-5C7DEBA9B0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8" y="1539"/>
              <a:ext cx="0" cy="10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3" name="Rectangle 185">
              <a:extLst>
                <a:ext uri="{FF2B5EF4-FFF2-40B4-BE49-F238E27FC236}">
                  <a16:creationId xmlns:a16="http://schemas.microsoft.com/office/drawing/2014/main" id="{1403EA9A-9671-4905-A074-80EFDEBF5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" y="1539"/>
              <a:ext cx="7" cy="10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4" name="Line 186">
              <a:extLst>
                <a:ext uri="{FF2B5EF4-FFF2-40B4-BE49-F238E27FC236}">
                  <a16:creationId xmlns:a16="http://schemas.microsoft.com/office/drawing/2014/main" id="{5840FBDA-2812-BEC5-121A-22D5BD53E3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0" y="1539"/>
              <a:ext cx="0" cy="10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5" name="Rectangle 187">
              <a:extLst>
                <a:ext uri="{FF2B5EF4-FFF2-40B4-BE49-F238E27FC236}">
                  <a16:creationId xmlns:a16="http://schemas.microsoft.com/office/drawing/2014/main" id="{F4AD246C-8EE9-216F-3E58-00DDDB413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" y="1539"/>
              <a:ext cx="6" cy="10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6" name="Line 188">
              <a:extLst>
                <a:ext uri="{FF2B5EF4-FFF2-40B4-BE49-F238E27FC236}">
                  <a16:creationId xmlns:a16="http://schemas.microsoft.com/office/drawing/2014/main" id="{0D11B0E8-D5C1-DCB1-D993-F04B418A5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4" y="1539"/>
              <a:ext cx="0" cy="10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7" name="Rectangle 189">
              <a:extLst>
                <a:ext uri="{FF2B5EF4-FFF2-40B4-BE49-F238E27FC236}">
                  <a16:creationId xmlns:a16="http://schemas.microsoft.com/office/drawing/2014/main" id="{3341FD15-56BD-63EB-7C4D-827680184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4" y="1539"/>
              <a:ext cx="6" cy="10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8" name="Line 190">
              <a:extLst>
                <a:ext uri="{FF2B5EF4-FFF2-40B4-BE49-F238E27FC236}">
                  <a16:creationId xmlns:a16="http://schemas.microsoft.com/office/drawing/2014/main" id="{13481266-3DFC-0A22-14CA-28A87CCB61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7" y="1539"/>
              <a:ext cx="0" cy="10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199" name="Rectangle 191">
              <a:extLst>
                <a:ext uri="{FF2B5EF4-FFF2-40B4-BE49-F238E27FC236}">
                  <a16:creationId xmlns:a16="http://schemas.microsoft.com/office/drawing/2014/main" id="{3804B736-D9DE-EFB9-F661-33DB77203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7" y="1539"/>
              <a:ext cx="6" cy="104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0" name="Line 192">
              <a:extLst>
                <a:ext uri="{FF2B5EF4-FFF2-40B4-BE49-F238E27FC236}">
                  <a16:creationId xmlns:a16="http://schemas.microsoft.com/office/drawing/2014/main" id="{ABFD51A1-887C-F5EB-7B29-FCE09B376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1531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1" name="Rectangle 193">
              <a:extLst>
                <a:ext uri="{FF2B5EF4-FFF2-40B4-BE49-F238E27FC236}">
                  <a16:creationId xmlns:a16="http://schemas.microsoft.com/office/drawing/2014/main" id="{4ABCC094-6C7A-1A6A-FC4B-A6DA95729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1531"/>
              <a:ext cx="3608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2" name="Line 194">
              <a:extLst>
                <a:ext uri="{FF2B5EF4-FFF2-40B4-BE49-F238E27FC236}">
                  <a16:creationId xmlns:a16="http://schemas.microsoft.com/office/drawing/2014/main" id="{6E110060-1A8E-8D1D-B2CC-4592169AB8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1831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3" name="Rectangle 195">
              <a:extLst>
                <a:ext uri="{FF2B5EF4-FFF2-40B4-BE49-F238E27FC236}">
                  <a16:creationId xmlns:a16="http://schemas.microsoft.com/office/drawing/2014/main" id="{F637F84C-49CB-E367-0830-31C438EDC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1831"/>
              <a:ext cx="36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4" name="Line 196">
              <a:extLst>
                <a:ext uri="{FF2B5EF4-FFF2-40B4-BE49-F238E27FC236}">
                  <a16:creationId xmlns:a16="http://schemas.microsoft.com/office/drawing/2014/main" id="{CC12384F-B08D-8BD0-91E0-7375EF2881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1980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5" name="Rectangle 197">
              <a:extLst>
                <a:ext uri="{FF2B5EF4-FFF2-40B4-BE49-F238E27FC236}">
                  <a16:creationId xmlns:a16="http://schemas.microsoft.com/office/drawing/2014/main" id="{B2C2C502-318C-A07A-9A13-83A4DBB53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1980"/>
              <a:ext cx="3608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6" name="Line 198">
              <a:extLst>
                <a:ext uri="{FF2B5EF4-FFF2-40B4-BE49-F238E27FC236}">
                  <a16:creationId xmlns:a16="http://schemas.microsoft.com/office/drawing/2014/main" id="{8314BE73-A52B-058A-C4DA-A310216D6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2130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7" name="Rectangle 199">
              <a:extLst>
                <a:ext uri="{FF2B5EF4-FFF2-40B4-BE49-F238E27FC236}">
                  <a16:creationId xmlns:a16="http://schemas.microsoft.com/office/drawing/2014/main" id="{1AD99868-9FE9-E964-A207-BA6D84AE6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2130"/>
              <a:ext cx="3608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8" name="Line 200">
              <a:extLst>
                <a:ext uri="{FF2B5EF4-FFF2-40B4-BE49-F238E27FC236}">
                  <a16:creationId xmlns:a16="http://schemas.microsoft.com/office/drawing/2014/main" id="{4FA3A432-D3EE-C73E-4CFC-3B97E9125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2280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09" name="Rectangle 201">
              <a:extLst>
                <a:ext uri="{FF2B5EF4-FFF2-40B4-BE49-F238E27FC236}">
                  <a16:creationId xmlns:a16="http://schemas.microsoft.com/office/drawing/2014/main" id="{F55E2DDE-2981-3B7F-17B5-E6B4DB9D2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2280"/>
              <a:ext cx="36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10" name="Line 202">
              <a:extLst>
                <a:ext uri="{FF2B5EF4-FFF2-40B4-BE49-F238E27FC236}">
                  <a16:creationId xmlns:a16="http://schemas.microsoft.com/office/drawing/2014/main" id="{D6F81091-A0F3-65AE-71D7-65FAA01F0D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2430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11" name="Rectangle 203">
              <a:extLst>
                <a:ext uri="{FF2B5EF4-FFF2-40B4-BE49-F238E27FC236}">
                  <a16:creationId xmlns:a16="http://schemas.microsoft.com/office/drawing/2014/main" id="{3803BF7E-1845-D870-143A-2C7F28DC2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2430"/>
              <a:ext cx="36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12" name="Line 204">
              <a:extLst>
                <a:ext uri="{FF2B5EF4-FFF2-40B4-BE49-F238E27FC236}">
                  <a16:creationId xmlns:a16="http://schemas.microsoft.com/office/drawing/2014/main" id="{CE2A79A5-E5B0-B6B6-F00D-B4B0639A75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5" y="2580"/>
              <a:ext cx="36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  <p:sp>
          <p:nvSpPr>
            <p:cNvPr id="213" name="Rectangle 205">
              <a:extLst>
                <a:ext uri="{FF2B5EF4-FFF2-40B4-BE49-F238E27FC236}">
                  <a16:creationId xmlns:a16="http://schemas.microsoft.com/office/drawing/2014/main" id="{9F7BC4DA-B48E-AC38-EA57-C73D3FB69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2580"/>
              <a:ext cx="36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33447569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5"/>
          <p:cNvSpPr/>
          <p:nvPr/>
        </p:nvSpPr>
        <p:spPr>
          <a:xfrm>
            <a:off x="0" y="4138047"/>
            <a:ext cx="9330000" cy="100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41396" y="4621440"/>
            <a:ext cx="1859357" cy="386096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5"/>
          <p:cNvSpPr txBox="1"/>
          <p:nvPr/>
        </p:nvSpPr>
        <p:spPr>
          <a:xfrm>
            <a:off x="1964100" y="1753471"/>
            <a:ext cx="5401800" cy="7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GRACIAS </a:t>
            </a:r>
            <a:endParaRPr sz="4000" dirty="0"/>
          </a:p>
        </p:txBody>
      </p:sp>
      <p:pic>
        <p:nvPicPr>
          <p:cNvPr id="165" name="Google Shape;165;p15"/>
          <p:cNvPicPr preferRelativeResize="0"/>
          <p:nvPr/>
        </p:nvPicPr>
        <p:blipFill rotWithShape="1">
          <a:blip r:embed="rId4">
            <a:alphaModFix/>
          </a:blip>
          <a:srcRect l="49484" r="7031"/>
          <a:stretch/>
        </p:blipFill>
        <p:spPr>
          <a:xfrm>
            <a:off x="4" y="-8"/>
            <a:ext cx="2003628" cy="5214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"/>
          <p:cNvSpPr/>
          <p:nvPr/>
        </p:nvSpPr>
        <p:spPr>
          <a:xfrm rot="10800000" flipH="1">
            <a:off x="7572375" y="-1858195"/>
            <a:ext cx="2826900" cy="282690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noFill/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1023" y="4475487"/>
            <a:ext cx="1859357" cy="3860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0" name="Grupo 99">
            <a:extLst>
              <a:ext uri="{FF2B5EF4-FFF2-40B4-BE49-F238E27FC236}">
                <a16:creationId xmlns:a16="http://schemas.microsoft.com/office/drawing/2014/main" id="{C9EA2B62-5D52-90C2-3BCE-5D96DA7FDCC5}"/>
              </a:ext>
            </a:extLst>
          </p:cNvPr>
          <p:cNvGrpSpPr/>
          <p:nvPr/>
        </p:nvGrpSpPr>
        <p:grpSpPr>
          <a:xfrm>
            <a:off x="323288" y="788276"/>
            <a:ext cx="7988324" cy="4261104"/>
            <a:chOff x="662000" y="862953"/>
            <a:chExt cx="11421448" cy="5863650"/>
          </a:xfrm>
        </p:grpSpPr>
        <p:grpSp>
          <p:nvGrpSpPr>
            <p:cNvPr id="101" name="Grupo 100">
              <a:extLst>
                <a:ext uri="{FF2B5EF4-FFF2-40B4-BE49-F238E27FC236}">
                  <a16:creationId xmlns:a16="http://schemas.microsoft.com/office/drawing/2014/main" id="{4D4272D3-A752-E78A-56B9-F8506F25EDB1}"/>
                </a:ext>
              </a:extLst>
            </p:cNvPr>
            <p:cNvGrpSpPr/>
            <p:nvPr/>
          </p:nvGrpSpPr>
          <p:grpSpPr>
            <a:xfrm>
              <a:off x="673144" y="1473230"/>
              <a:ext cx="11398172" cy="532437"/>
              <a:chOff x="1318897" y="3349284"/>
              <a:chExt cx="11181641" cy="649969"/>
            </a:xfrm>
          </p:grpSpPr>
          <p:sp>
            <p:nvSpPr>
              <p:cNvPr id="142" name="Forma libre: forma 141">
                <a:extLst>
                  <a:ext uri="{FF2B5EF4-FFF2-40B4-BE49-F238E27FC236}">
                    <a16:creationId xmlns:a16="http://schemas.microsoft.com/office/drawing/2014/main" id="{4FAD9D49-9305-E5D4-3394-1174B56DF8B1}"/>
                  </a:ext>
                </a:extLst>
              </p:cNvPr>
              <p:cNvSpPr/>
              <p:nvPr/>
            </p:nvSpPr>
            <p:spPr>
              <a:xfrm>
                <a:off x="1318897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4F81BD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4 Contexto de la organización</a:t>
                </a:r>
              </a:p>
            </p:txBody>
          </p:sp>
          <p:sp>
            <p:nvSpPr>
              <p:cNvPr id="143" name="Forma libre: forma 142">
                <a:extLst>
                  <a:ext uri="{FF2B5EF4-FFF2-40B4-BE49-F238E27FC236}">
                    <a16:creationId xmlns:a16="http://schemas.microsoft.com/office/drawing/2014/main" id="{F3FCEDB3-5916-130F-CD44-08EAE7C2E333}"/>
                  </a:ext>
                </a:extLst>
              </p:cNvPr>
              <p:cNvSpPr/>
              <p:nvPr/>
            </p:nvSpPr>
            <p:spPr>
              <a:xfrm>
                <a:off x="2769056" y="3539941"/>
                <a:ext cx="176581" cy="268654"/>
              </a:xfrm>
              <a:custGeom>
                <a:avLst/>
                <a:gdLst>
                  <a:gd name="connsiteX0" fmla="*/ 0 w 229655"/>
                  <a:gd name="connsiteY0" fmla="*/ 53731 h 268654"/>
                  <a:gd name="connsiteX1" fmla="*/ 114828 w 229655"/>
                  <a:gd name="connsiteY1" fmla="*/ 53731 h 268654"/>
                  <a:gd name="connsiteX2" fmla="*/ 114828 w 229655"/>
                  <a:gd name="connsiteY2" fmla="*/ 0 h 268654"/>
                  <a:gd name="connsiteX3" fmla="*/ 229655 w 229655"/>
                  <a:gd name="connsiteY3" fmla="*/ 134327 h 268654"/>
                  <a:gd name="connsiteX4" fmla="*/ 114828 w 229655"/>
                  <a:gd name="connsiteY4" fmla="*/ 268654 h 268654"/>
                  <a:gd name="connsiteX5" fmla="*/ 114828 w 229655"/>
                  <a:gd name="connsiteY5" fmla="*/ 214923 h 268654"/>
                  <a:gd name="connsiteX6" fmla="*/ 0 w 229655"/>
                  <a:gd name="connsiteY6" fmla="*/ 214923 h 268654"/>
                  <a:gd name="connsiteX7" fmla="*/ 0 w 229655"/>
                  <a:gd name="connsiteY7" fmla="*/ 53731 h 2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5" h="268654">
                    <a:moveTo>
                      <a:pt x="0" y="53731"/>
                    </a:moveTo>
                    <a:lnTo>
                      <a:pt x="114828" y="53731"/>
                    </a:lnTo>
                    <a:lnTo>
                      <a:pt x="114828" y="0"/>
                    </a:lnTo>
                    <a:lnTo>
                      <a:pt x="229655" y="134327"/>
                    </a:lnTo>
                    <a:lnTo>
                      <a:pt x="114828" y="268654"/>
                    </a:lnTo>
                    <a:lnTo>
                      <a:pt x="114828" y="214923"/>
                    </a:lnTo>
                    <a:lnTo>
                      <a:pt x="0" y="214923"/>
                    </a:lnTo>
                    <a:lnTo>
                      <a:pt x="0" y="53731"/>
                    </a:lnTo>
                    <a:close/>
                  </a:path>
                </a:pathLst>
              </a:custGeom>
              <a:solidFill>
                <a:srgbClr val="4F81BD">
                  <a:tint val="6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txBody>
              <a:bodyPr spcFirstLastPara="0" vert="horz" wrap="square" lIns="0" tIns="40298" rIns="51672" bIns="40298" numCol="1" spcCol="1270" anchor="ctr" anchorCtr="0">
                <a:noAutofit/>
              </a:bodyPr>
              <a:lstStyle/>
              <a:p>
                <a:pPr marL="0" marR="0" lvl="0" indent="0" algn="ctr" defTabSz="333375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788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4" name="Forma libre: forma 143">
                <a:extLst>
                  <a:ext uri="{FF2B5EF4-FFF2-40B4-BE49-F238E27FC236}">
                    <a16:creationId xmlns:a16="http://schemas.microsoft.com/office/drawing/2014/main" id="{F5892B38-B2B1-4B4B-8B2C-573B6A181DC3}"/>
                  </a:ext>
                </a:extLst>
              </p:cNvPr>
              <p:cNvSpPr/>
              <p:nvPr/>
            </p:nvSpPr>
            <p:spPr>
              <a:xfrm>
                <a:off x="2947064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4F81BD"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5 Liderazgo</a:t>
                </a:r>
              </a:p>
            </p:txBody>
          </p:sp>
          <p:sp>
            <p:nvSpPr>
              <p:cNvPr id="145" name="Forma libre: forma 144">
                <a:extLst>
                  <a:ext uri="{FF2B5EF4-FFF2-40B4-BE49-F238E27FC236}">
                    <a16:creationId xmlns:a16="http://schemas.microsoft.com/office/drawing/2014/main" id="{13EE227C-D890-7F06-D7A0-21877CD2D381}"/>
                  </a:ext>
                </a:extLst>
              </p:cNvPr>
              <p:cNvSpPr/>
              <p:nvPr/>
            </p:nvSpPr>
            <p:spPr>
              <a:xfrm>
                <a:off x="4397354" y="3539941"/>
                <a:ext cx="176581" cy="268654"/>
              </a:xfrm>
              <a:custGeom>
                <a:avLst/>
                <a:gdLst>
                  <a:gd name="connsiteX0" fmla="*/ 0 w 229655"/>
                  <a:gd name="connsiteY0" fmla="*/ 53731 h 268654"/>
                  <a:gd name="connsiteX1" fmla="*/ 114828 w 229655"/>
                  <a:gd name="connsiteY1" fmla="*/ 53731 h 268654"/>
                  <a:gd name="connsiteX2" fmla="*/ 114828 w 229655"/>
                  <a:gd name="connsiteY2" fmla="*/ 0 h 268654"/>
                  <a:gd name="connsiteX3" fmla="*/ 229655 w 229655"/>
                  <a:gd name="connsiteY3" fmla="*/ 134327 h 268654"/>
                  <a:gd name="connsiteX4" fmla="*/ 114828 w 229655"/>
                  <a:gd name="connsiteY4" fmla="*/ 268654 h 268654"/>
                  <a:gd name="connsiteX5" fmla="*/ 114828 w 229655"/>
                  <a:gd name="connsiteY5" fmla="*/ 214923 h 268654"/>
                  <a:gd name="connsiteX6" fmla="*/ 0 w 229655"/>
                  <a:gd name="connsiteY6" fmla="*/ 214923 h 268654"/>
                  <a:gd name="connsiteX7" fmla="*/ 0 w 229655"/>
                  <a:gd name="connsiteY7" fmla="*/ 53731 h 2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5" h="268654">
                    <a:moveTo>
                      <a:pt x="0" y="53731"/>
                    </a:moveTo>
                    <a:lnTo>
                      <a:pt x="114828" y="53731"/>
                    </a:lnTo>
                    <a:lnTo>
                      <a:pt x="114828" y="0"/>
                    </a:lnTo>
                    <a:lnTo>
                      <a:pt x="229655" y="134327"/>
                    </a:lnTo>
                    <a:lnTo>
                      <a:pt x="114828" y="268654"/>
                    </a:lnTo>
                    <a:lnTo>
                      <a:pt x="114828" y="214923"/>
                    </a:lnTo>
                    <a:lnTo>
                      <a:pt x="0" y="214923"/>
                    </a:lnTo>
                    <a:lnTo>
                      <a:pt x="0" y="53731"/>
                    </a:lnTo>
                    <a:close/>
                  </a:path>
                </a:pathLst>
              </a:custGeom>
              <a:solidFill>
                <a:srgbClr val="4F81BD">
                  <a:tint val="6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txBody>
              <a:bodyPr spcFirstLastPara="0" vert="horz" wrap="square" lIns="0" tIns="40298" rIns="51672" bIns="40298" numCol="1" spcCol="1270" anchor="ctr" anchorCtr="0">
                <a:noAutofit/>
              </a:bodyPr>
              <a:lstStyle/>
              <a:p>
                <a:pPr marL="0" marR="0" lvl="0" indent="0" algn="ctr" defTabSz="333375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788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6" name="Forma libre: forma 145">
                <a:extLst>
                  <a:ext uri="{FF2B5EF4-FFF2-40B4-BE49-F238E27FC236}">
                    <a16:creationId xmlns:a16="http://schemas.microsoft.com/office/drawing/2014/main" id="{01BAC674-A2FA-56A4-3A77-5D4118159BCA}"/>
                  </a:ext>
                </a:extLst>
              </p:cNvPr>
              <p:cNvSpPr/>
              <p:nvPr/>
            </p:nvSpPr>
            <p:spPr>
              <a:xfrm>
                <a:off x="4575231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4F81BD"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6 Planificación</a:t>
                </a:r>
              </a:p>
            </p:txBody>
          </p:sp>
          <p:sp>
            <p:nvSpPr>
              <p:cNvPr id="147" name="Forma libre: forma 146">
                <a:extLst>
                  <a:ext uri="{FF2B5EF4-FFF2-40B4-BE49-F238E27FC236}">
                    <a16:creationId xmlns:a16="http://schemas.microsoft.com/office/drawing/2014/main" id="{C6AA80DD-6A6A-0F34-30A2-04636ADC6B92}"/>
                  </a:ext>
                </a:extLst>
              </p:cNvPr>
              <p:cNvSpPr/>
              <p:nvPr/>
            </p:nvSpPr>
            <p:spPr>
              <a:xfrm>
                <a:off x="6012263" y="3539941"/>
                <a:ext cx="176581" cy="268654"/>
              </a:xfrm>
              <a:custGeom>
                <a:avLst/>
                <a:gdLst>
                  <a:gd name="connsiteX0" fmla="*/ 0 w 229655"/>
                  <a:gd name="connsiteY0" fmla="*/ 53731 h 268654"/>
                  <a:gd name="connsiteX1" fmla="*/ 114828 w 229655"/>
                  <a:gd name="connsiteY1" fmla="*/ 53731 h 268654"/>
                  <a:gd name="connsiteX2" fmla="*/ 114828 w 229655"/>
                  <a:gd name="connsiteY2" fmla="*/ 0 h 268654"/>
                  <a:gd name="connsiteX3" fmla="*/ 229655 w 229655"/>
                  <a:gd name="connsiteY3" fmla="*/ 134327 h 268654"/>
                  <a:gd name="connsiteX4" fmla="*/ 114828 w 229655"/>
                  <a:gd name="connsiteY4" fmla="*/ 268654 h 268654"/>
                  <a:gd name="connsiteX5" fmla="*/ 114828 w 229655"/>
                  <a:gd name="connsiteY5" fmla="*/ 214923 h 268654"/>
                  <a:gd name="connsiteX6" fmla="*/ 0 w 229655"/>
                  <a:gd name="connsiteY6" fmla="*/ 214923 h 268654"/>
                  <a:gd name="connsiteX7" fmla="*/ 0 w 229655"/>
                  <a:gd name="connsiteY7" fmla="*/ 53731 h 2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5" h="268654">
                    <a:moveTo>
                      <a:pt x="0" y="53731"/>
                    </a:moveTo>
                    <a:lnTo>
                      <a:pt x="114828" y="53731"/>
                    </a:lnTo>
                    <a:lnTo>
                      <a:pt x="114828" y="0"/>
                    </a:lnTo>
                    <a:lnTo>
                      <a:pt x="229655" y="134327"/>
                    </a:lnTo>
                    <a:lnTo>
                      <a:pt x="114828" y="268654"/>
                    </a:lnTo>
                    <a:lnTo>
                      <a:pt x="114828" y="214923"/>
                    </a:lnTo>
                    <a:lnTo>
                      <a:pt x="0" y="214923"/>
                    </a:lnTo>
                    <a:lnTo>
                      <a:pt x="0" y="53731"/>
                    </a:lnTo>
                    <a:close/>
                  </a:path>
                </a:pathLst>
              </a:custGeom>
              <a:solidFill>
                <a:srgbClr val="4F81BD">
                  <a:tint val="6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txBody>
              <a:bodyPr spcFirstLastPara="0" vert="horz" wrap="square" lIns="0" tIns="40298" rIns="51672" bIns="40298" numCol="1" spcCol="1270" anchor="ctr" anchorCtr="0">
                <a:noAutofit/>
              </a:bodyPr>
              <a:lstStyle/>
              <a:p>
                <a:pPr marL="0" marR="0" lvl="0" indent="0" algn="ctr" defTabSz="333375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788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8" name="Forma libre: forma 147">
                <a:extLst>
                  <a:ext uri="{FF2B5EF4-FFF2-40B4-BE49-F238E27FC236}">
                    <a16:creationId xmlns:a16="http://schemas.microsoft.com/office/drawing/2014/main" id="{AAB74B50-6B59-7A12-79F0-DB279983B9FA}"/>
                  </a:ext>
                </a:extLst>
              </p:cNvPr>
              <p:cNvSpPr/>
              <p:nvPr/>
            </p:nvSpPr>
            <p:spPr>
              <a:xfrm>
                <a:off x="6203396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C0504D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7 Apoyo</a:t>
                </a:r>
              </a:p>
            </p:txBody>
          </p:sp>
          <p:sp>
            <p:nvSpPr>
              <p:cNvPr id="149" name="Forma libre: forma 148">
                <a:extLst>
                  <a:ext uri="{FF2B5EF4-FFF2-40B4-BE49-F238E27FC236}">
                    <a16:creationId xmlns:a16="http://schemas.microsoft.com/office/drawing/2014/main" id="{ED889313-DE05-5169-4E76-097BD06D91BF}"/>
                  </a:ext>
                </a:extLst>
              </p:cNvPr>
              <p:cNvSpPr/>
              <p:nvPr/>
            </p:nvSpPr>
            <p:spPr>
              <a:xfrm>
                <a:off x="7653557" y="3539941"/>
                <a:ext cx="176581" cy="268654"/>
              </a:xfrm>
              <a:custGeom>
                <a:avLst/>
                <a:gdLst>
                  <a:gd name="connsiteX0" fmla="*/ 0 w 229655"/>
                  <a:gd name="connsiteY0" fmla="*/ 53731 h 268654"/>
                  <a:gd name="connsiteX1" fmla="*/ 114828 w 229655"/>
                  <a:gd name="connsiteY1" fmla="*/ 53731 h 268654"/>
                  <a:gd name="connsiteX2" fmla="*/ 114828 w 229655"/>
                  <a:gd name="connsiteY2" fmla="*/ 0 h 268654"/>
                  <a:gd name="connsiteX3" fmla="*/ 229655 w 229655"/>
                  <a:gd name="connsiteY3" fmla="*/ 134327 h 268654"/>
                  <a:gd name="connsiteX4" fmla="*/ 114828 w 229655"/>
                  <a:gd name="connsiteY4" fmla="*/ 268654 h 268654"/>
                  <a:gd name="connsiteX5" fmla="*/ 114828 w 229655"/>
                  <a:gd name="connsiteY5" fmla="*/ 214923 h 268654"/>
                  <a:gd name="connsiteX6" fmla="*/ 0 w 229655"/>
                  <a:gd name="connsiteY6" fmla="*/ 214923 h 268654"/>
                  <a:gd name="connsiteX7" fmla="*/ 0 w 229655"/>
                  <a:gd name="connsiteY7" fmla="*/ 53731 h 2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5" h="268654">
                    <a:moveTo>
                      <a:pt x="0" y="53731"/>
                    </a:moveTo>
                    <a:lnTo>
                      <a:pt x="114828" y="53731"/>
                    </a:lnTo>
                    <a:lnTo>
                      <a:pt x="114828" y="0"/>
                    </a:lnTo>
                    <a:lnTo>
                      <a:pt x="229655" y="134327"/>
                    </a:lnTo>
                    <a:lnTo>
                      <a:pt x="114828" y="268654"/>
                    </a:lnTo>
                    <a:lnTo>
                      <a:pt x="114828" y="214923"/>
                    </a:lnTo>
                    <a:lnTo>
                      <a:pt x="0" y="214923"/>
                    </a:lnTo>
                    <a:lnTo>
                      <a:pt x="0" y="53731"/>
                    </a:lnTo>
                    <a:close/>
                  </a:path>
                </a:pathLst>
              </a:custGeom>
              <a:solidFill>
                <a:srgbClr val="4F81BD">
                  <a:tint val="6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txBody>
              <a:bodyPr spcFirstLastPara="0" vert="horz" wrap="square" lIns="0" tIns="40298" rIns="51672" bIns="40298" numCol="1" spcCol="1270" anchor="ctr" anchorCtr="0">
                <a:noAutofit/>
              </a:bodyPr>
              <a:lstStyle/>
              <a:p>
                <a:pPr marL="0" marR="0" lvl="0" indent="0" algn="ctr" defTabSz="333375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788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0" name="Forma libre: forma 149">
                <a:extLst>
                  <a:ext uri="{FF2B5EF4-FFF2-40B4-BE49-F238E27FC236}">
                    <a16:creationId xmlns:a16="http://schemas.microsoft.com/office/drawing/2014/main" id="{8088772D-C777-D153-5321-504E5C28C599}"/>
                  </a:ext>
                </a:extLst>
              </p:cNvPr>
              <p:cNvSpPr/>
              <p:nvPr/>
            </p:nvSpPr>
            <p:spPr>
              <a:xfrm>
                <a:off x="7831560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C0504D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8 Operación</a:t>
                </a:r>
              </a:p>
            </p:txBody>
          </p:sp>
          <p:sp>
            <p:nvSpPr>
              <p:cNvPr id="151" name="Forma libre: forma 150">
                <a:extLst>
                  <a:ext uri="{FF2B5EF4-FFF2-40B4-BE49-F238E27FC236}">
                    <a16:creationId xmlns:a16="http://schemas.microsoft.com/office/drawing/2014/main" id="{AA3BAF2A-A379-F091-2F1D-21E5AC6DF902}"/>
                  </a:ext>
                </a:extLst>
              </p:cNvPr>
              <p:cNvSpPr/>
              <p:nvPr/>
            </p:nvSpPr>
            <p:spPr>
              <a:xfrm>
                <a:off x="9272670" y="3539941"/>
                <a:ext cx="176581" cy="268654"/>
              </a:xfrm>
              <a:custGeom>
                <a:avLst/>
                <a:gdLst>
                  <a:gd name="connsiteX0" fmla="*/ 0 w 229655"/>
                  <a:gd name="connsiteY0" fmla="*/ 53731 h 268654"/>
                  <a:gd name="connsiteX1" fmla="*/ 114828 w 229655"/>
                  <a:gd name="connsiteY1" fmla="*/ 53731 h 268654"/>
                  <a:gd name="connsiteX2" fmla="*/ 114828 w 229655"/>
                  <a:gd name="connsiteY2" fmla="*/ 0 h 268654"/>
                  <a:gd name="connsiteX3" fmla="*/ 229655 w 229655"/>
                  <a:gd name="connsiteY3" fmla="*/ 134327 h 268654"/>
                  <a:gd name="connsiteX4" fmla="*/ 114828 w 229655"/>
                  <a:gd name="connsiteY4" fmla="*/ 268654 h 268654"/>
                  <a:gd name="connsiteX5" fmla="*/ 114828 w 229655"/>
                  <a:gd name="connsiteY5" fmla="*/ 214923 h 268654"/>
                  <a:gd name="connsiteX6" fmla="*/ 0 w 229655"/>
                  <a:gd name="connsiteY6" fmla="*/ 214923 h 268654"/>
                  <a:gd name="connsiteX7" fmla="*/ 0 w 229655"/>
                  <a:gd name="connsiteY7" fmla="*/ 53731 h 2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5" h="268654">
                    <a:moveTo>
                      <a:pt x="0" y="53731"/>
                    </a:moveTo>
                    <a:lnTo>
                      <a:pt x="114828" y="53731"/>
                    </a:lnTo>
                    <a:lnTo>
                      <a:pt x="114828" y="0"/>
                    </a:lnTo>
                    <a:lnTo>
                      <a:pt x="229655" y="134327"/>
                    </a:lnTo>
                    <a:lnTo>
                      <a:pt x="114828" y="268654"/>
                    </a:lnTo>
                    <a:lnTo>
                      <a:pt x="114828" y="214923"/>
                    </a:lnTo>
                    <a:lnTo>
                      <a:pt x="0" y="214923"/>
                    </a:lnTo>
                    <a:lnTo>
                      <a:pt x="0" y="53731"/>
                    </a:lnTo>
                    <a:close/>
                  </a:path>
                </a:pathLst>
              </a:custGeom>
              <a:solidFill>
                <a:srgbClr val="4F81BD">
                  <a:tint val="6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txBody>
              <a:bodyPr spcFirstLastPara="0" vert="horz" wrap="square" lIns="0" tIns="40298" rIns="51672" bIns="40298" numCol="1" spcCol="1270" anchor="ctr" anchorCtr="0">
                <a:noAutofit/>
              </a:bodyPr>
              <a:lstStyle/>
              <a:p>
                <a:pPr marL="0" marR="0" lvl="0" indent="0" algn="ctr" defTabSz="333375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788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2" name="Forma libre: forma 151">
                <a:extLst>
                  <a:ext uri="{FF2B5EF4-FFF2-40B4-BE49-F238E27FC236}">
                    <a16:creationId xmlns:a16="http://schemas.microsoft.com/office/drawing/2014/main" id="{D438B9C0-3A7A-15AA-023F-4BBF6D8F81E9}"/>
                  </a:ext>
                </a:extLst>
              </p:cNvPr>
              <p:cNvSpPr/>
              <p:nvPr/>
            </p:nvSpPr>
            <p:spPr>
              <a:xfrm>
                <a:off x="9459729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4BACC6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9 Evaluación del desempeño</a:t>
                </a:r>
              </a:p>
            </p:txBody>
          </p:sp>
          <p:sp>
            <p:nvSpPr>
              <p:cNvPr id="153" name="Forma libre: forma 152">
                <a:extLst>
                  <a:ext uri="{FF2B5EF4-FFF2-40B4-BE49-F238E27FC236}">
                    <a16:creationId xmlns:a16="http://schemas.microsoft.com/office/drawing/2014/main" id="{13DAB1FF-E529-8D28-3848-F2A70C67627A}"/>
                  </a:ext>
                </a:extLst>
              </p:cNvPr>
              <p:cNvSpPr/>
              <p:nvPr/>
            </p:nvSpPr>
            <p:spPr>
              <a:xfrm>
                <a:off x="10914357" y="3539941"/>
                <a:ext cx="176581" cy="268654"/>
              </a:xfrm>
              <a:custGeom>
                <a:avLst/>
                <a:gdLst>
                  <a:gd name="connsiteX0" fmla="*/ 0 w 229655"/>
                  <a:gd name="connsiteY0" fmla="*/ 53731 h 268654"/>
                  <a:gd name="connsiteX1" fmla="*/ 114828 w 229655"/>
                  <a:gd name="connsiteY1" fmla="*/ 53731 h 268654"/>
                  <a:gd name="connsiteX2" fmla="*/ 114828 w 229655"/>
                  <a:gd name="connsiteY2" fmla="*/ 0 h 268654"/>
                  <a:gd name="connsiteX3" fmla="*/ 229655 w 229655"/>
                  <a:gd name="connsiteY3" fmla="*/ 134327 h 268654"/>
                  <a:gd name="connsiteX4" fmla="*/ 114828 w 229655"/>
                  <a:gd name="connsiteY4" fmla="*/ 268654 h 268654"/>
                  <a:gd name="connsiteX5" fmla="*/ 114828 w 229655"/>
                  <a:gd name="connsiteY5" fmla="*/ 214923 h 268654"/>
                  <a:gd name="connsiteX6" fmla="*/ 0 w 229655"/>
                  <a:gd name="connsiteY6" fmla="*/ 214923 h 268654"/>
                  <a:gd name="connsiteX7" fmla="*/ 0 w 229655"/>
                  <a:gd name="connsiteY7" fmla="*/ 53731 h 2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5" h="268654">
                    <a:moveTo>
                      <a:pt x="0" y="53731"/>
                    </a:moveTo>
                    <a:lnTo>
                      <a:pt x="114828" y="53731"/>
                    </a:lnTo>
                    <a:lnTo>
                      <a:pt x="114828" y="0"/>
                    </a:lnTo>
                    <a:lnTo>
                      <a:pt x="229655" y="134327"/>
                    </a:lnTo>
                    <a:lnTo>
                      <a:pt x="114828" y="268654"/>
                    </a:lnTo>
                    <a:lnTo>
                      <a:pt x="114828" y="214923"/>
                    </a:lnTo>
                    <a:lnTo>
                      <a:pt x="0" y="214923"/>
                    </a:lnTo>
                    <a:lnTo>
                      <a:pt x="0" y="53731"/>
                    </a:lnTo>
                    <a:close/>
                  </a:path>
                </a:pathLst>
              </a:custGeom>
              <a:solidFill>
                <a:srgbClr val="4F81BD">
                  <a:tint val="6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</p:spPr>
            <p:txBody>
              <a:bodyPr spcFirstLastPara="0" vert="horz" wrap="square" lIns="0" tIns="40298" rIns="51672" bIns="40298" numCol="1" spcCol="1270" anchor="ctr" anchorCtr="0">
                <a:noAutofit/>
              </a:bodyPr>
              <a:lstStyle/>
              <a:p>
                <a:pPr marL="0" marR="0" lvl="0" indent="0" algn="ctr" defTabSz="333375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788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4" name="Forma libre: forma 153">
                <a:extLst>
                  <a:ext uri="{FF2B5EF4-FFF2-40B4-BE49-F238E27FC236}">
                    <a16:creationId xmlns:a16="http://schemas.microsoft.com/office/drawing/2014/main" id="{9BD5D345-7079-E3F5-B063-ECB9FE6FD85F}"/>
                  </a:ext>
                </a:extLst>
              </p:cNvPr>
              <p:cNvSpPr/>
              <p:nvPr/>
            </p:nvSpPr>
            <p:spPr>
              <a:xfrm>
                <a:off x="11087894" y="3349284"/>
                <a:ext cx="1412644" cy="649969"/>
              </a:xfrm>
              <a:custGeom>
                <a:avLst/>
                <a:gdLst>
                  <a:gd name="connsiteX0" fmla="*/ 0 w 1083282"/>
                  <a:gd name="connsiteY0" fmla="*/ 64997 h 649969"/>
                  <a:gd name="connsiteX1" fmla="*/ 64997 w 1083282"/>
                  <a:gd name="connsiteY1" fmla="*/ 0 h 649969"/>
                  <a:gd name="connsiteX2" fmla="*/ 1018285 w 1083282"/>
                  <a:gd name="connsiteY2" fmla="*/ 0 h 649969"/>
                  <a:gd name="connsiteX3" fmla="*/ 1083282 w 1083282"/>
                  <a:gd name="connsiteY3" fmla="*/ 64997 h 649969"/>
                  <a:gd name="connsiteX4" fmla="*/ 1083282 w 1083282"/>
                  <a:gd name="connsiteY4" fmla="*/ 584972 h 649969"/>
                  <a:gd name="connsiteX5" fmla="*/ 1018285 w 1083282"/>
                  <a:gd name="connsiteY5" fmla="*/ 649969 h 649969"/>
                  <a:gd name="connsiteX6" fmla="*/ 64997 w 1083282"/>
                  <a:gd name="connsiteY6" fmla="*/ 649969 h 649969"/>
                  <a:gd name="connsiteX7" fmla="*/ 0 w 1083282"/>
                  <a:gd name="connsiteY7" fmla="*/ 584972 h 649969"/>
                  <a:gd name="connsiteX8" fmla="*/ 0 w 1083282"/>
                  <a:gd name="connsiteY8" fmla="*/ 64997 h 64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3282" h="649969">
                    <a:moveTo>
                      <a:pt x="0" y="64997"/>
                    </a:moveTo>
                    <a:cubicBezTo>
                      <a:pt x="0" y="29100"/>
                      <a:pt x="29100" y="0"/>
                      <a:pt x="64997" y="0"/>
                    </a:cubicBezTo>
                    <a:lnTo>
                      <a:pt x="1018285" y="0"/>
                    </a:lnTo>
                    <a:cubicBezTo>
                      <a:pt x="1054182" y="0"/>
                      <a:pt x="1083282" y="29100"/>
                      <a:pt x="1083282" y="64997"/>
                    </a:cubicBezTo>
                    <a:lnTo>
                      <a:pt x="1083282" y="584972"/>
                    </a:lnTo>
                    <a:cubicBezTo>
                      <a:pt x="1083282" y="620869"/>
                      <a:pt x="1054182" y="649969"/>
                      <a:pt x="1018285" y="649969"/>
                    </a:cubicBezTo>
                    <a:lnTo>
                      <a:pt x="64997" y="649969"/>
                    </a:lnTo>
                    <a:cubicBezTo>
                      <a:pt x="29100" y="649969"/>
                      <a:pt x="0" y="620869"/>
                      <a:pt x="0" y="584972"/>
                    </a:cubicBezTo>
                    <a:lnTo>
                      <a:pt x="0" y="64997"/>
                    </a:lnTo>
                    <a:close/>
                  </a:path>
                </a:pathLst>
              </a:custGeom>
              <a:solidFill>
                <a:srgbClr val="F79646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45710" tIns="45710" rIns="45710" bIns="45710" numCol="1" spcCol="1270" anchor="ctr" anchorCtr="0">
                <a:noAutofit/>
              </a:bodyPr>
              <a:lstStyle/>
              <a:p>
                <a:pPr marL="0" marR="0" lvl="0" indent="0" algn="ctr" defTabSz="366713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10 Mejora</a:t>
                </a:r>
              </a:p>
            </p:txBody>
          </p:sp>
        </p:grpSp>
        <p:sp>
          <p:nvSpPr>
            <p:cNvPr id="102" name="Rectángulo 101">
              <a:extLst>
                <a:ext uri="{FF2B5EF4-FFF2-40B4-BE49-F238E27FC236}">
                  <a16:creationId xmlns:a16="http://schemas.microsoft.com/office/drawing/2014/main" id="{81ABA888-3383-1DB5-DECD-700442D4A693}"/>
                </a:ext>
              </a:extLst>
            </p:cNvPr>
            <p:cNvSpPr/>
            <p:nvPr/>
          </p:nvSpPr>
          <p:spPr>
            <a:xfrm>
              <a:off x="662000" y="3002362"/>
              <a:ext cx="1439999" cy="1187355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4.2 Comprensión de las necesidades y las expectativas de las partes interesadas</a:t>
              </a:r>
            </a:p>
          </p:txBody>
        </p:sp>
        <p:sp>
          <p:nvSpPr>
            <p:cNvPr id="103" name="Rectángulo 102">
              <a:extLst>
                <a:ext uri="{FF2B5EF4-FFF2-40B4-BE49-F238E27FC236}">
                  <a16:creationId xmlns:a16="http://schemas.microsoft.com/office/drawing/2014/main" id="{56157357-B686-622D-00AD-B2B192421C09}"/>
                </a:ext>
              </a:extLst>
            </p:cNvPr>
            <p:cNvSpPr/>
            <p:nvPr/>
          </p:nvSpPr>
          <p:spPr>
            <a:xfrm>
              <a:off x="662000" y="2062587"/>
              <a:ext cx="1439999" cy="770749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4.1 Comprensión de la organización y su contexto</a:t>
              </a:r>
            </a:p>
          </p:txBody>
        </p:sp>
        <p:sp>
          <p:nvSpPr>
            <p:cNvPr id="104" name="Rectángulo 103">
              <a:extLst>
                <a:ext uri="{FF2B5EF4-FFF2-40B4-BE49-F238E27FC236}">
                  <a16:creationId xmlns:a16="http://schemas.microsoft.com/office/drawing/2014/main" id="{6AF1EDFE-7CB0-5E9B-86D3-0D4CA2ACBB73}"/>
                </a:ext>
              </a:extLst>
            </p:cNvPr>
            <p:cNvSpPr/>
            <p:nvPr/>
          </p:nvSpPr>
          <p:spPr>
            <a:xfrm>
              <a:off x="662000" y="4358743"/>
              <a:ext cx="1439999" cy="1187355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4.3 Determinación del alcance del sistema de gestión de la energía</a:t>
              </a:r>
            </a:p>
          </p:txBody>
        </p:sp>
        <p:sp>
          <p:nvSpPr>
            <p:cNvPr id="105" name="Rectángulo 104">
              <a:extLst>
                <a:ext uri="{FF2B5EF4-FFF2-40B4-BE49-F238E27FC236}">
                  <a16:creationId xmlns:a16="http://schemas.microsoft.com/office/drawing/2014/main" id="{A9A49E6B-5090-8E8E-66F9-19C9353B62BF}"/>
                </a:ext>
              </a:extLst>
            </p:cNvPr>
            <p:cNvSpPr/>
            <p:nvPr/>
          </p:nvSpPr>
          <p:spPr>
            <a:xfrm>
              <a:off x="662000" y="5715123"/>
              <a:ext cx="1439999" cy="68502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44 Sistema de gestión de la energía</a:t>
              </a:r>
            </a:p>
          </p:txBody>
        </p:sp>
        <p:sp>
          <p:nvSpPr>
            <p:cNvPr id="106" name="Rectángulo 105">
              <a:extLst>
                <a:ext uri="{FF2B5EF4-FFF2-40B4-BE49-F238E27FC236}">
                  <a16:creationId xmlns:a16="http://schemas.microsoft.com/office/drawing/2014/main" id="{FF333E74-3922-B8E5-4E7C-C4A7EAFEB8E3}"/>
                </a:ext>
              </a:extLst>
            </p:cNvPr>
            <p:cNvSpPr/>
            <p:nvPr/>
          </p:nvSpPr>
          <p:spPr>
            <a:xfrm>
              <a:off x="2314718" y="2071553"/>
              <a:ext cx="1440000" cy="68502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5.1 Liderazgo y compromiso</a:t>
              </a:r>
            </a:p>
          </p:txBody>
        </p:sp>
        <p:sp>
          <p:nvSpPr>
            <p:cNvPr id="107" name="Rectángulo 106">
              <a:extLst>
                <a:ext uri="{FF2B5EF4-FFF2-40B4-BE49-F238E27FC236}">
                  <a16:creationId xmlns:a16="http://schemas.microsoft.com/office/drawing/2014/main" id="{EA71CDC7-176A-82F3-6A3C-E77EC2C68A32}"/>
                </a:ext>
              </a:extLst>
            </p:cNvPr>
            <p:cNvSpPr/>
            <p:nvPr/>
          </p:nvSpPr>
          <p:spPr>
            <a:xfrm>
              <a:off x="2302353" y="2811167"/>
              <a:ext cx="1440000" cy="68502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5.2 Política energética</a:t>
              </a:r>
            </a:p>
          </p:txBody>
        </p:sp>
        <p:sp>
          <p:nvSpPr>
            <p:cNvPr id="108" name="Rectángulo 107">
              <a:extLst>
                <a:ext uri="{FF2B5EF4-FFF2-40B4-BE49-F238E27FC236}">
                  <a16:creationId xmlns:a16="http://schemas.microsoft.com/office/drawing/2014/main" id="{0161B2B5-0D65-98E7-030A-580D0B21424D}"/>
                </a:ext>
              </a:extLst>
            </p:cNvPr>
            <p:cNvSpPr/>
            <p:nvPr/>
          </p:nvSpPr>
          <p:spPr>
            <a:xfrm>
              <a:off x="2299957" y="3559033"/>
              <a:ext cx="1440000" cy="1008953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5.3 Roles, Responsabilidades y autoridades en la organización</a:t>
              </a:r>
            </a:p>
          </p:txBody>
        </p:sp>
        <p:sp>
          <p:nvSpPr>
            <p:cNvPr id="109" name="Rectángulo 108">
              <a:extLst>
                <a:ext uri="{FF2B5EF4-FFF2-40B4-BE49-F238E27FC236}">
                  <a16:creationId xmlns:a16="http://schemas.microsoft.com/office/drawing/2014/main" id="{E7FFB89B-109F-74DD-B96C-5E5F84818DA4}"/>
                </a:ext>
              </a:extLst>
            </p:cNvPr>
            <p:cNvSpPr/>
            <p:nvPr/>
          </p:nvSpPr>
          <p:spPr>
            <a:xfrm>
              <a:off x="3960368" y="2064920"/>
              <a:ext cx="1440000" cy="68502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6.1 Acciones para abordar los riesgos y las oportunidades</a:t>
              </a:r>
            </a:p>
          </p:txBody>
        </p:sp>
        <p:sp>
          <p:nvSpPr>
            <p:cNvPr id="110" name="Rectángulo 109">
              <a:extLst>
                <a:ext uri="{FF2B5EF4-FFF2-40B4-BE49-F238E27FC236}">
                  <a16:creationId xmlns:a16="http://schemas.microsoft.com/office/drawing/2014/main" id="{90185AA9-889B-748B-DF02-92D2AD739230}"/>
                </a:ext>
              </a:extLst>
            </p:cNvPr>
            <p:cNvSpPr/>
            <p:nvPr/>
          </p:nvSpPr>
          <p:spPr>
            <a:xfrm>
              <a:off x="3960368" y="2809485"/>
              <a:ext cx="1440000" cy="99887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6.2Objetivos, metas energéticas y la planificación para lograrlos</a:t>
              </a:r>
            </a:p>
          </p:txBody>
        </p:sp>
        <p:sp>
          <p:nvSpPr>
            <p:cNvPr id="111" name="Rectángulo 110">
              <a:extLst>
                <a:ext uri="{FF2B5EF4-FFF2-40B4-BE49-F238E27FC236}">
                  <a16:creationId xmlns:a16="http://schemas.microsoft.com/office/drawing/2014/main" id="{A200125B-0FF8-C336-FCC5-3927C6E170A1}"/>
                </a:ext>
              </a:extLst>
            </p:cNvPr>
            <p:cNvSpPr/>
            <p:nvPr/>
          </p:nvSpPr>
          <p:spPr>
            <a:xfrm>
              <a:off x="3960368" y="3867902"/>
              <a:ext cx="1440000" cy="485475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6.3 Revisión energética</a:t>
              </a:r>
            </a:p>
          </p:txBody>
        </p:sp>
        <p:sp>
          <p:nvSpPr>
            <p:cNvPr id="112" name="Rectángulo 111">
              <a:extLst>
                <a:ext uri="{FF2B5EF4-FFF2-40B4-BE49-F238E27FC236}">
                  <a16:creationId xmlns:a16="http://schemas.microsoft.com/office/drawing/2014/main" id="{4CA1C6F9-A7D2-BFD7-979C-4883F99E25FB}"/>
                </a:ext>
              </a:extLst>
            </p:cNvPr>
            <p:cNvSpPr/>
            <p:nvPr/>
          </p:nvSpPr>
          <p:spPr>
            <a:xfrm>
              <a:off x="3982261" y="4413442"/>
              <a:ext cx="1440001" cy="68502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6.4 Indicadores de desempeño energético</a:t>
              </a:r>
            </a:p>
          </p:txBody>
        </p:sp>
        <p:sp>
          <p:nvSpPr>
            <p:cNvPr id="113" name="Rectángulo 112">
              <a:extLst>
                <a:ext uri="{FF2B5EF4-FFF2-40B4-BE49-F238E27FC236}">
                  <a16:creationId xmlns:a16="http://schemas.microsoft.com/office/drawing/2014/main" id="{5233E58F-9239-91FF-B33C-5DB1221BD878}"/>
                </a:ext>
              </a:extLst>
            </p:cNvPr>
            <p:cNvSpPr/>
            <p:nvPr/>
          </p:nvSpPr>
          <p:spPr>
            <a:xfrm>
              <a:off x="3960368" y="5153774"/>
              <a:ext cx="1440000" cy="574432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6.5 Línea de base energética</a:t>
              </a:r>
            </a:p>
          </p:txBody>
        </p:sp>
        <p:sp>
          <p:nvSpPr>
            <p:cNvPr id="114" name="Rectángulo 113">
              <a:extLst>
                <a:ext uri="{FF2B5EF4-FFF2-40B4-BE49-F238E27FC236}">
                  <a16:creationId xmlns:a16="http://schemas.microsoft.com/office/drawing/2014/main" id="{275DFA2C-C2A4-A0CB-ADF3-E35DFDCD4E30}"/>
                </a:ext>
              </a:extLst>
            </p:cNvPr>
            <p:cNvSpPr/>
            <p:nvPr/>
          </p:nvSpPr>
          <p:spPr>
            <a:xfrm>
              <a:off x="3960368" y="5787748"/>
              <a:ext cx="1440000" cy="938855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6.6 Planificación para la recopilación de datos de la energía</a:t>
              </a:r>
            </a:p>
          </p:txBody>
        </p:sp>
        <p:sp>
          <p:nvSpPr>
            <p:cNvPr id="115" name="Rectángulo 114">
              <a:extLst>
                <a:ext uri="{FF2B5EF4-FFF2-40B4-BE49-F238E27FC236}">
                  <a16:creationId xmlns:a16="http://schemas.microsoft.com/office/drawing/2014/main" id="{3BD26E16-BD19-FAE7-B3BE-45A026DB419B}"/>
                </a:ext>
              </a:extLst>
            </p:cNvPr>
            <p:cNvSpPr/>
            <p:nvPr/>
          </p:nvSpPr>
          <p:spPr>
            <a:xfrm>
              <a:off x="5642874" y="2055139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7.1 Recursos</a:t>
              </a:r>
            </a:p>
          </p:txBody>
        </p:sp>
        <p:sp>
          <p:nvSpPr>
            <p:cNvPr id="122" name="Rectángulo 121">
              <a:extLst>
                <a:ext uri="{FF2B5EF4-FFF2-40B4-BE49-F238E27FC236}">
                  <a16:creationId xmlns:a16="http://schemas.microsoft.com/office/drawing/2014/main" id="{942A8392-C211-A3FE-19C8-4B9F53717522}"/>
                </a:ext>
              </a:extLst>
            </p:cNvPr>
            <p:cNvSpPr/>
            <p:nvPr/>
          </p:nvSpPr>
          <p:spPr>
            <a:xfrm>
              <a:off x="5630509" y="2794753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7.2 Competencia</a:t>
              </a:r>
            </a:p>
          </p:txBody>
        </p:sp>
        <p:sp>
          <p:nvSpPr>
            <p:cNvPr id="123" name="Rectángulo 122">
              <a:extLst>
                <a:ext uri="{FF2B5EF4-FFF2-40B4-BE49-F238E27FC236}">
                  <a16:creationId xmlns:a16="http://schemas.microsoft.com/office/drawing/2014/main" id="{3F191994-6AD8-9834-218B-085AF4989D4B}"/>
                </a:ext>
              </a:extLst>
            </p:cNvPr>
            <p:cNvSpPr/>
            <p:nvPr/>
          </p:nvSpPr>
          <p:spPr>
            <a:xfrm>
              <a:off x="5628113" y="3542620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7.3 Toma de conciencia</a:t>
              </a:r>
            </a:p>
          </p:txBody>
        </p:sp>
        <p:sp>
          <p:nvSpPr>
            <p:cNvPr id="124" name="Rectángulo 123">
              <a:extLst>
                <a:ext uri="{FF2B5EF4-FFF2-40B4-BE49-F238E27FC236}">
                  <a16:creationId xmlns:a16="http://schemas.microsoft.com/office/drawing/2014/main" id="{6EF1A25B-5CF2-9A4B-69E3-28799C85844A}"/>
                </a:ext>
              </a:extLst>
            </p:cNvPr>
            <p:cNvSpPr/>
            <p:nvPr/>
          </p:nvSpPr>
          <p:spPr>
            <a:xfrm>
              <a:off x="5642874" y="4290487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7.4 Comunicación</a:t>
              </a:r>
            </a:p>
          </p:txBody>
        </p:sp>
        <p:sp>
          <p:nvSpPr>
            <p:cNvPr id="125" name="Rectángulo 124">
              <a:extLst>
                <a:ext uri="{FF2B5EF4-FFF2-40B4-BE49-F238E27FC236}">
                  <a16:creationId xmlns:a16="http://schemas.microsoft.com/office/drawing/2014/main" id="{F0BC253B-CC6D-E4B6-3ABD-7D20F8929E4B}"/>
                </a:ext>
              </a:extLst>
            </p:cNvPr>
            <p:cNvSpPr/>
            <p:nvPr/>
          </p:nvSpPr>
          <p:spPr>
            <a:xfrm>
              <a:off x="5630509" y="5030101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7.5 Información documentada</a:t>
              </a:r>
            </a:p>
          </p:txBody>
        </p:sp>
        <p:sp>
          <p:nvSpPr>
            <p:cNvPr id="126" name="Rectángulo 125">
              <a:extLst>
                <a:ext uri="{FF2B5EF4-FFF2-40B4-BE49-F238E27FC236}">
                  <a16:creationId xmlns:a16="http://schemas.microsoft.com/office/drawing/2014/main" id="{8275B66D-05A1-5932-A483-6810F13342CB}"/>
                </a:ext>
              </a:extLst>
            </p:cNvPr>
            <p:cNvSpPr/>
            <p:nvPr/>
          </p:nvSpPr>
          <p:spPr>
            <a:xfrm>
              <a:off x="7325380" y="2073070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8.1 Planificación y control operacional</a:t>
              </a:r>
            </a:p>
          </p:txBody>
        </p:sp>
        <p:sp>
          <p:nvSpPr>
            <p:cNvPr id="127" name="Rectángulo 126">
              <a:extLst>
                <a:ext uri="{FF2B5EF4-FFF2-40B4-BE49-F238E27FC236}">
                  <a16:creationId xmlns:a16="http://schemas.microsoft.com/office/drawing/2014/main" id="{87BCF1E9-1EE7-40E2-99F8-F3115C283FD0}"/>
                </a:ext>
              </a:extLst>
            </p:cNvPr>
            <p:cNvSpPr/>
            <p:nvPr/>
          </p:nvSpPr>
          <p:spPr>
            <a:xfrm>
              <a:off x="7313015" y="2812684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8.2 Diseño</a:t>
              </a:r>
            </a:p>
          </p:txBody>
        </p:sp>
        <p:sp>
          <p:nvSpPr>
            <p:cNvPr id="128" name="Rectángulo 127">
              <a:extLst>
                <a:ext uri="{FF2B5EF4-FFF2-40B4-BE49-F238E27FC236}">
                  <a16:creationId xmlns:a16="http://schemas.microsoft.com/office/drawing/2014/main" id="{42061423-1B1F-B271-BB9D-3470B396F313}"/>
                </a:ext>
              </a:extLst>
            </p:cNvPr>
            <p:cNvSpPr/>
            <p:nvPr/>
          </p:nvSpPr>
          <p:spPr>
            <a:xfrm>
              <a:off x="7310619" y="3560551"/>
              <a:ext cx="1440000" cy="685022"/>
            </a:xfrm>
            <a:prstGeom prst="rect">
              <a:avLst/>
            </a:prstGeom>
            <a:solidFill>
              <a:srgbClr val="C0504D">
                <a:lumMod val="40000"/>
                <a:lumOff val="60000"/>
              </a:srgbClr>
            </a:solidFill>
            <a:ln w="1270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8.3 Adquisición</a:t>
              </a:r>
            </a:p>
          </p:txBody>
        </p:sp>
        <p:sp>
          <p:nvSpPr>
            <p:cNvPr id="129" name="Rectángulo 128">
              <a:extLst>
                <a:ext uri="{FF2B5EF4-FFF2-40B4-BE49-F238E27FC236}">
                  <a16:creationId xmlns:a16="http://schemas.microsoft.com/office/drawing/2014/main" id="{B8F06C69-1B3E-70F7-8FAF-364EAA8EBF10}"/>
                </a:ext>
              </a:extLst>
            </p:cNvPr>
            <p:cNvSpPr/>
            <p:nvPr/>
          </p:nvSpPr>
          <p:spPr>
            <a:xfrm>
              <a:off x="8975702" y="2060575"/>
              <a:ext cx="1440000" cy="1320556"/>
            </a:xfrm>
            <a:prstGeom prst="rect">
              <a:avLst/>
            </a:prstGeom>
            <a:solidFill>
              <a:srgbClr val="4BACC6">
                <a:lumMod val="40000"/>
                <a:lumOff val="60000"/>
              </a:srgbClr>
            </a:solidFill>
            <a:ln w="12700" cap="flat" cmpd="sng" algn="ctr">
              <a:solidFill>
                <a:srgbClr val="4BAC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9.1 Seguimiento, medición, análisis y evaluación del desempeño energético y del </a:t>
              </a:r>
              <a:r>
                <a:rPr kumimoji="0" lang="es-MX" sz="82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SGEn</a:t>
              </a:r>
              <a:endParaRPr kumimoji="0" lang="es-MX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0" name="Rectángulo 129">
              <a:extLst>
                <a:ext uri="{FF2B5EF4-FFF2-40B4-BE49-F238E27FC236}">
                  <a16:creationId xmlns:a16="http://schemas.microsoft.com/office/drawing/2014/main" id="{9F8F6B03-12C0-2F3A-EAF1-618106266838}"/>
                </a:ext>
              </a:extLst>
            </p:cNvPr>
            <p:cNvSpPr/>
            <p:nvPr/>
          </p:nvSpPr>
          <p:spPr>
            <a:xfrm>
              <a:off x="8963337" y="3429688"/>
              <a:ext cx="1440000" cy="685022"/>
            </a:xfrm>
            <a:prstGeom prst="rect">
              <a:avLst/>
            </a:prstGeom>
            <a:solidFill>
              <a:srgbClr val="4BACC6">
                <a:lumMod val="40000"/>
                <a:lumOff val="60000"/>
              </a:srgbClr>
            </a:solidFill>
            <a:ln w="12700" cap="flat" cmpd="sng" algn="ctr">
              <a:solidFill>
                <a:srgbClr val="4BACC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9.2 Auditoría interna</a:t>
              </a:r>
            </a:p>
          </p:txBody>
        </p:sp>
        <p:sp>
          <p:nvSpPr>
            <p:cNvPr id="131" name="Rectángulo 130">
              <a:extLst>
                <a:ext uri="{FF2B5EF4-FFF2-40B4-BE49-F238E27FC236}">
                  <a16:creationId xmlns:a16="http://schemas.microsoft.com/office/drawing/2014/main" id="{BE077D79-9490-05F0-C4B8-6AB5FA1F7C65}"/>
                </a:ext>
              </a:extLst>
            </p:cNvPr>
            <p:cNvSpPr/>
            <p:nvPr/>
          </p:nvSpPr>
          <p:spPr>
            <a:xfrm>
              <a:off x="8960941" y="4163267"/>
              <a:ext cx="1440000" cy="685022"/>
            </a:xfrm>
            <a:prstGeom prst="rect">
              <a:avLst/>
            </a:prstGeom>
            <a:solidFill>
              <a:srgbClr val="4BACC6">
                <a:lumMod val="40000"/>
                <a:lumOff val="60000"/>
              </a:srgbClr>
            </a:solidFill>
            <a:ln w="12700" cap="flat" cmpd="sng" algn="ctr">
              <a:solidFill>
                <a:srgbClr val="4BACC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9.3 Revisión por la dirección</a:t>
              </a:r>
            </a:p>
          </p:txBody>
        </p:sp>
        <p:sp>
          <p:nvSpPr>
            <p:cNvPr id="132" name="Rectángulo 131">
              <a:extLst>
                <a:ext uri="{FF2B5EF4-FFF2-40B4-BE49-F238E27FC236}">
                  <a16:creationId xmlns:a16="http://schemas.microsoft.com/office/drawing/2014/main" id="{0B942CD2-D50B-85EB-2E1C-250818C927FF}"/>
                </a:ext>
              </a:extLst>
            </p:cNvPr>
            <p:cNvSpPr/>
            <p:nvPr/>
          </p:nvSpPr>
          <p:spPr>
            <a:xfrm>
              <a:off x="10631316" y="2064103"/>
              <a:ext cx="1440000" cy="845201"/>
            </a:xfrm>
            <a:prstGeom prst="rect">
              <a:avLst/>
            </a:prstGeom>
            <a:solidFill>
              <a:srgbClr val="F79646">
                <a:lumMod val="40000"/>
                <a:lumOff val="60000"/>
              </a:srgbClr>
            </a:solidFill>
            <a:ln w="12700" cap="flat" cmpd="sng" algn="ctr">
              <a:solidFill>
                <a:srgbClr val="F7964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10.1 No conformidad y acción correctiva</a:t>
              </a:r>
            </a:p>
          </p:txBody>
        </p:sp>
        <p:sp>
          <p:nvSpPr>
            <p:cNvPr id="133" name="Rectángulo 132">
              <a:extLst>
                <a:ext uri="{FF2B5EF4-FFF2-40B4-BE49-F238E27FC236}">
                  <a16:creationId xmlns:a16="http://schemas.microsoft.com/office/drawing/2014/main" id="{46D1219B-C3E0-73D4-FE69-783D14216EDB}"/>
                </a:ext>
              </a:extLst>
            </p:cNvPr>
            <p:cNvSpPr/>
            <p:nvPr/>
          </p:nvSpPr>
          <p:spPr>
            <a:xfrm>
              <a:off x="10643448" y="2965566"/>
              <a:ext cx="1440000" cy="685022"/>
            </a:xfrm>
            <a:prstGeom prst="rect">
              <a:avLst/>
            </a:prstGeom>
            <a:solidFill>
              <a:srgbClr val="F79646">
                <a:lumMod val="40000"/>
                <a:lumOff val="60000"/>
              </a:srgbClr>
            </a:solidFill>
            <a:ln w="12700" cap="flat" cmpd="sng" algn="ctr">
              <a:solidFill>
                <a:srgbClr val="F7964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10.2 Mejora continua</a:t>
              </a:r>
            </a:p>
          </p:txBody>
        </p:sp>
        <p:sp>
          <p:nvSpPr>
            <p:cNvPr id="134" name="Abrir llave 133">
              <a:extLst>
                <a:ext uri="{FF2B5EF4-FFF2-40B4-BE49-F238E27FC236}">
                  <a16:creationId xmlns:a16="http://schemas.microsoft.com/office/drawing/2014/main" id="{40131625-DEE6-C6D3-E755-22DCA2B23C56}"/>
                </a:ext>
              </a:extLst>
            </p:cNvPr>
            <p:cNvSpPr/>
            <p:nvPr/>
          </p:nvSpPr>
          <p:spPr>
            <a:xfrm rot="5400000">
              <a:off x="11200801" y="607033"/>
              <a:ext cx="255139" cy="1440000"/>
            </a:xfrm>
            <a:prstGeom prst="leftBrace">
              <a:avLst>
                <a:gd name="adj1" fmla="val 28571"/>
                <a:gd name="adj2" fmla="val 51075"/>
              </a:avLst>
            </a:prstGeom>
            <a:noFill/>
            <a:ln w="19050" cap="flat" cmpd="sng" algn="ctr">
              <a:solidFill>
                <a:srgbClr val="F7964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5" name="Abrir llave 134">
              <a:extLst>
                <a:ext uri="{FF2B5EF4-FFF2-40B4-BE49-F238E27FC236}">
                  <a16:creationId xmlns:a16="http://schemas.microsoft.com/office/drawing/2014/main" id="{BA7F943A-10F8-AA1D-C1D8-3E696A213F98}"/>
                </a:ext>
              </a:extLst>
            </p:cNvPr>
            <p:cNvSpPr/>
            <p:nvPr/>
          </p:nvSpPr>
          <p:spPr>
            <a:xfrm rot="5400000">
              <a:off x="9543504" y="607033"/>
              <a:ext cx="255139" cy="1440000"/>
            </a:xfrm>
            <a:prstGeom prst="leftBrace">
              <a:avLst>
                <a:gd name="adj1" fmla="val 28571"/>
                <a:gd name="adj2" fmla="val 51075"/>
              </a:avLst>
            </a:prstGeom>
            <a:noFill/>
            <a:ln w="19050" cap="flat" cmpd="sng" algn="ctr">
              <a:solidFill>
                <a:srgbClr val="4BAC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6" name="Abrir llave 135">
              <a:extLst>
                <a:ext uri="{FF2B5EF4-FFF2-40B4-BE49-F238E27FC236}">
                  <a16:creationId xmlns:a16="http://schemas.microsoft.com/office/drawing/2014/main" id="{7A7E83B5-624E-60FC-BFF4-B7B4ACF5C5F9}"/>
                </a:ext>
              </a:extLst>
            </p:cNvPr>
            <p:cNvSpPr/>
            <p:nvPr/>
          </p:nvSpPr>
          <p:spPr>
            <a:xfrm rot="5400000">
              <a:off x="7068028" y="-217716"/>
              <a:ext cx="255139" cy="3089497"/>
            </a:xfrm>
            <a:prstGeom prst="leftBrace">
              <a:avLst>
                <a:gd name="adj1" fmla="val 28571"/>
                <a:gd name="adj2" fmla="val 51075"/>
              </a:avLst>
            </a:prstGeom>
            <a:noFill/>
            <a:ln w="19050" cap="flat" cmpd="sng" algn="ctr">
              <a:solidFill>
                <a:srgbClr val="C050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7" name="Abrir llave 136">
              <a:extLst>
                <a:ext uri="{FF2B5EF4-FFF2-40B4-BE49-F238E27FC236}">
                  <a16:creationId xmlns:a16="http://schemas.microsoft.com/office/drawing/2014/main" id="{0D2F1000-BA32-FD55-9729-3C7EEF25917B}"/>
                </a:ext>
              </a:extLst>
            </p:cNvPr>
            <p:cNvSpPr/>
            <p:nvPr/>
          </p:nvSpPr>
          <p:spPr>
            <a:xfrm rot="5400000">
              <a:off x="2916275" y="-1051383"/>
              <a:ext cx="255139" cy="4756832"/>
            </a:xfrm>
            <a:prstGeom prst="leftBrace">
              <a:avLst>
                <a:gd name="adj1" fmla="val 28571"/>
                <a:gd name="adj2" fmla="val 51075"/>
              </a:avLst>
            </a:prstGeom>
            <a:noFill/>
            <a:ln w="19050" cap="flat" cmpd="sng" algn="ctr">
              <a:solidFill>
                <a:srgbClr val="4F81B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8" name="CuadroTexto 137">
              <a:extLst>
                <a:ext uri="{FF2B5EF4-FFF2-40B4-BE49-F238E27FC236}">
                  <a16:creationId xmlns:a16="http://schemas.microsoft.com/office/drawing/2014/main" id="{EFBF658D-376F-B8DF-892E-939863BCEAFC}"/>
                </a:ext>
              </a:extLst>
            </p:cNvPr>
            <p:cNvSpPr txBox="1"/>
            <p:nvPr/>
          </p:nvSpPr>
          <p:spPr>
            <a:xfrm>
              <a:off x="1874387" y="862953"/>
              <a:ext cx="2291137" cy="44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4F81BD"/>
                  </a:solidFill>
                  <a:effectLst/>
                  <a:uLnTx/>
                  <a:uFillTx/>
                  <a:ea typeface="+mn-ea"/>
                </a:rPr>
                <a:t>Planear</a:t>
              </a:r>
            </a:p>
          </p:txBody>
        </p:sp>
        <p:sp>
          <p:nvSpPr>
            <p:cNvPr id="139" name="CuadroTexto 138">
              <a:extLst>
                <a:ext uri="{FF2B5EF4-FFF2-40B4-BE49-F238E27FC236}">
                  <a16:creationId xmlns:a16="http://schemas.microsoft.com/office/drawing/2014/main" id="{EDCDAF5F-2016-DCC7-BDB3-8A14A031E1A8}"/>
                </a:ext>
              </a:extLst>
            </p:cNvPr>
            <p:cNvSpPr txBox="1"/>
            <p:nvPr/>
          </p:nvSpPr>
          <p:spPr>
            <a:xfrm>
              <a:off x="6026001" y="862953"/>
              <a:ext cx="2291137" cy="44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ea typeface="+mn-ea"/>
                </a:rPr>
                <a:t>Hacer</a:t>
              </a:r>
            </a:p>
          </p:txBody>
        </p:sp>
        <p:sp>
          <p:nvSpPr>
            <p:cNvPr id="140" name="CuadroTexto 139">
              <a:extLst>
                <a:ext uri="{FF2B5EF4-FFF2-40B4-BE49-F238E27FC236}">
                  <a16:creationId xmlns:a16="http://schemas.microsoft.com/office/drawing/2014/main" id="{6B76AC43-6631-9B03-E12E-2673DC4F3CB2}"/>
                </a:ext>
              </a:extLst>
            </p:cNvPr>
            <p:cNvSpPr txBox="1"/>
            <p:nvPr/>
          </p:nvSpPr>
          <p:spPr>
            <a:xfrm>
              <a:off x="8513886" y="862953"/>
              <a:ext cx="2291137" cy="44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4BACC6"/>
                  </a:solidFill>
                  <a:effectLst/>
                  <a:uLnTx/>
                  <a:uFillTx/>
                  <a:ea typeface="+mn-ea"/>
                </a:rPr>
                <a:t>Verificar</a:t>
              </a:r>
            </a:p>
          </p:txBody>
        </p:sp>
        <p:sp>
          <p:nvSpPr>
            <p:cNvPr id="141" name="CuadroTexto 140">
              <a:extLst>
                <a:ext uri="{FF2B5EF4-FFF2-40B4-BE49-F238E27FC236}">
                  <a16:creationId xmlns:a16="http://schemas.microsoft.com/office/drawing/2014/main" id="{DBC19763-D30F-F4EB-B488-3F796415DF03}"/>
                </a:ext>
              </a:extLst>
            </p:cNvPr>
            <p:cNvSpPr txBox="1"/>
            <p:nvPr/>
          </p:nvSpPr>
          <p:spPr>
            <a:xfrm>
              <a:off x="10540995" y="862953"/>
              <a:ext cx="1466980" cy="44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/>
                  </a:solidFill>
                  <a:effectLst/>
                  <a:uLnTx/>
                  <a:uFillTx/>
                  <a:ea typeface="+mn-ea"/>
                </a:rPr>
                <a:t>Actuar</a:t>
              </a:r>
            </a:p>
          </p:txBody>
        </p:sp>
      </p:grpSp>
      <p:sp>
        <p:nvSpPr>
          <p:cNvPr id="155" name="Rectángulo: esquinas redondeadas 154">
            <a:extLst>
              <a:ext uri="{FF2B5EF4-FFF2-40B4-BE49-F238E27FC236}">
                <a16:creationId xmlns:a16="http://schemas.microsoft.com/office/drawing/2014/main" id="{287E4478-27E5-F57F-FA11-0345FEFAA2EC}"/>
              </a:ext>
            </a:extLst>
          </p:cNvPr>
          <p:cNvSpPr/>
          <p:nvPr/>
        </p:nvSpPr>
        <p:spPr>
          <a:xfrm>
            <a:off x="2645527" y="4315088"/>
            <a:ext cx="1007156" cy="73429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s-MX" sz="1350" kern="120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56" name="Rectángulo: esquinas redondeadas 155">
            <a:extLst>
              <a:ext uri="{FF2B5EF4-FFF2-40B4-BE49-F238E27FC236}">
                <a16:creationId xmlns:a16="http://schemas.microsoft.com/office/drawing/2014/main" id="{07D0D823-2FD7-8536-CCF2-CCFCE9CC46A9}"/>
              </a:ext>
            </a:extLst>
          </p:cNvPr>
          <p:cNvSpPr/>
          <p:nvPr/>
        </p:nvSpPr>
        <p:spPr>
          <a:xfrm>
            <a:off x="2611161" y="2960855"/>
            <a:ext cx="1047043" cy="36220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s-MX" sz="1350" kern="120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57" name="Rectángulo: esquinas redondeadas 156">
            <a:extLst>
              <a:ext uri="{FF2B5EF4-FFF2-40B4-BE49-F238E27FC236}">
                <a16:creationId xmlns:a16="http://schemas.microsoft.com/office/drawing/2014/main" id="{65350479-B654-CA38-97F8-5BA3C93B70B3}"/>
              </a:ext>
            </a:extLst>
          </p:cNvPr>
          <p:cNvSpPr/>
          <p:nvPr/>
        </p:nvSpPr>
        <p:spPr>
          <a:xfrm>
            <a:off x="2560428" y="1169231"/>
            <a:ext cx="1178717" cy="394545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s-MX" sz="1350" kern="120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110CCB7A-3AAE-828C-9EE1-8490897E15D5}"/>
              </a:ext>
            </a:extLst>
          </p:cNvPr>
          <p:cNvSpPr txBox="1"/>
          <p:nvPr/>
        </p:nvSpPr>
        <p:spPr>
          <a:xfrm>
            <a:off x="2653952" y="154465"/>
            <a:ext cx="3326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>
                <a:solidFill>
                  <a:srgbClr val="C00000"/>
                </a:solidFill>
                <a:latin typeface="Raleway" panose="020B0403030101060003" pitchFamily="34" charset="0"/>
              </a:rPr>
              <a:t>Estructura de la NTC ISO 50001</a:t>
            </a:r>
            <a:endParaRPr lang="es-CO" sz="1600" b="1" dirty="0">
              <a:solidFill>
                <a:srgbClr val="C00000"/>
              </a:solidFill>
              <a:latin typeface="Raleway" panose="020B04030301010600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FE7CC9-9B85-38CB-FC61-8973E426989D}"/>
              </a:ext>
            </a:extLst>
          </p:cNvPr>
          <p:cNvSpPr txBox="1">
            <a:spLocks/>
          </p:cNvSpPr>
          <p:nvPr/>
        </p:nvSpPr>
        <p:spPr>
          <a:xfrm>
            <a:off x="523800" y="450900"/>
            <a:ext cx="8097300" cy="43200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MX" sz="2000" b="1" dirty="0">
                <a:solidFill>
                  <a:srgbClr val="C00000"/>
                </a:solidFill>
                <a:latin typeface="Raleway" panose="020B0403030101060003" pitchFamily="34" charset="0"/>
              </a:rPr>
              <a:t>Revisión Energética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DC95920-E06B-4BCA-30B6-17D6E3E0365B}"/>
              </a:ext>
            </a:extLst>
          </p:cNvPr>
          <p:cNvSpPr txBox="1"/>
          <p:nvPr/>
        </p:nvSpPr>
        <p:spPr>
          <a:xfrm>
            <a:off x="625755" y="957739"/>
            <a:ext cx="7715555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endParaRPr lang="es-MX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buClrTx/>
            </a:pPr>
            <a:r>
              <a:rPr lang="es-MX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a)  Analizar el uso y el consumo de energía con base en la medición y otros datos: 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r>
              <a:rPr lang="es-MX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identificar los tipos de energía actuales; 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r>
              <a:rPr lang="es-MX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evaluar el uso y el consumo de energía en el pasado y en la actualidad; </a:t>
            </a:r>
          </a:p>
          <a:p>
            <a:pPr marL="342900" lvl="1" defTabSz="685800">
              <a:buClrTx/>
            </a:pPr>
            <a:endParaRPr lang="es-MX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buClrTx/>
            </a:pPr>
            <a:r>
              <a:rPr lang="es-MX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b)  Con base en el análisis, identificar los USE </a:t>
            </a:r>
          </a:p>
          <a:p>
            <a:pPr defTabSz="685800">
              <a:buClrTx/>
            </a:pPr>
            <a:endParaRPr lang="es-MX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buClrTx/>
            </a:pPr>
            <a:r>
              <a:rPr lang="es-MX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c)  Para cada USE: 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r>
              <a:rPr lang="es-MX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determinar las variables relevantes; 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r>
              <a:rPr lang="es-MX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determinar el desempeño energético actual; 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r>
              <a:rPr lang="es-MX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identificar las personas que trabajan bajo su control que influyen o afectan a los USE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endParaRPr lang="es-MX" sz="14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lvl="1" defTabSz="685800">
              <a:buClrTx/>
            </a:pPr>
            <a:r>
              <a:rPr lang="es-MX" sz="14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d)  Determinar y priorizar las oportunidades para mejorar el desempeño energético</a:t>
            </a:r>
          </a:p>
          <a:p>
            <a:pPr lvl="1" defTabSz="685800">
              <a:buClrTx/>
            </a:pPr>
            <a:endParaRPr lang="es-MX" sz="1400" b="1" kern="1200" dirty="0">
              <a:solidFill>
                <a:srgbClr val="C00000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lvl="1" defTabSz="685800">
              <a:buClrTx/>
            </a:pPr>
            <a:r>
              <a:rPr lang="es-MX" sz="14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e)  Estimar los usos y consumos de energía en el futuro</a:t>
            </a:r>
          </a:p>
          <a:p>
            <a:pPr marL="342900" lvl="1" defTabSz="685800">
              <a:buClrTx/>
            </a:pPr>
            <a:r>
              <a:rPr lang="es-MX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 </a:t>
            </a:r>
          </a:p>
          <a:p>
            <a:pPr marL="557213" lvl="1" indent="-214313" defTabSz="685800">
              <a:buClrTx/>
              <a:buFont typeface="+mj-lt"/>
              <a:buAutoNum type="arabicPeriod"/>
            </a:pPr>
            <a:endParaRPr lang="es-MX" sz="1400" b="1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7221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3"/>
          <p:cNvPicPr preferRelativeResize="0"/>
          <p:nvPr/>
        </p:nvPicPr>
        <p:blipFill rotWithShape="1">
          <a:blip r:embed="rId3">
            <a:alphaModFix/>
          </a:blip>
          <a:srcRect l="66762" t="2202" r="-924" b="-2201"/>
          <a:stretch/>
        </p:blipFill>
        <p:spPr>
          <a:xfrm>
            <a:off x="-1" y="-31173"/>
            <a:ext cx="1647771" cy="4899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3"/>
          <p:cNvPicPr preferRelativeResize="0"/>
          <p:nvPr/>
        </p:nvPicPr>
        <p:blipFill rotWithShape="1">
          <a:blip r:embed="rId4">
            <a:alphaModFix/>
          </a:blip>
          <a:srcRect l="-362840" r="362840"/>
          <a:stretch/>
        </p:blipFill>
        <p:spPr>
          <a:xfrm>
            <a:off x="272983" y="4519225"/>
            <a:ext cx="1859357" cy="38609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3"/>
          <p:cNvSpPr txBox="1"/>
          <p:nvPr/>
        </p:nvSpPr>
        <p:spPr>
          <a:xfrm>
            <a:off x="1647775" y="3758300"/>
            <a:ext cx="70914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+mn-lt"/>
              <a:ea typeface="Lato"/>
              <a:cs typeface="Lato"/>
              <a:sym typeface="Lato"/>
            </a:endParaRPr>
          </a:p>
        </p:txBody>
      </p:sp>
      <p:sp>
        <p:nvSpPr>
          <p:cNvPr id="2" name="Shape 228">
            <a:extLst>
              <a:ext uri="{FF2B5EF4-FFF2-40B4-BE49-F238E27FC236}">
                <a16:creationId xmlns:a16="http://schemas.microsoft.com/office/drawing/2014/main" id="{3C9A6794-2655-3482-5A71-50F46C8D30D6}"/>
              </a:ext>
            </a:extLst>
          </p:cNvPr>
          <p:cNvSpPr>
            <a:spLocks/>
          </p:cNvSpPr>
          <p:nvPr/>
        </p:nvSpPr>
        <p:spPr>
          <a:xfrm>
            <a:off x="3116560" y="1842669"/>
            <a:ext cx="2320175" cy="263593"/>
          </a:xfrm>
          <a:prstGeom prst="rect">
            <a:avLst/>
          </a:prstGeom>
          <a:ln w="12700">
            <a:miter lim="400000"/>
          </a:ln>
        </p:spPr>
        <p:txBody>
          <a:bodyPr tIns="34290" bIns="34290">
            <a:noAutofit/>
          </a:bodyPr>
          <a:lstStyle>
            <a:lvl1pPr algn="l" defTabSz="886968">
              <a:lnSpc>
                <a:spcPct val="80000"/>
              </a:lnSpc>
              <a:defRPr sz="5044">
                <a:solidFill>
                  <a:srgbClr val="525252"/>
                </a:solidFill>
                <a:uFillTx/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defTabSz="665226">
              <a:buClrTx/>
            </a:pPr>
            <a:r>
              <a:rPr sz="1600" kern="1200" dirty="0">
                <a:solidFill>
                  <a:srgbClr val="131E0C"/>
                </a:solidFill>
                <a:latin typeface="Raleway" panose="020B0403030101060003" pitchFamily="34" charset="0"/>
                <a:ea typeface="Raleway"/>
                <a:cs typeface="Raleway"/>
              </a:rPr>
              <a:t>La </a:t>
            </a:r>
            <a:r>
              <a:rPr sz="1600" kern="1200" dirty="0" err="1">
                <a:solidFill>
                  <a:srgbClr val="131E0C"/>
                </a:solidFill>
                <a:latin typeface="Raleway" panose="020B0403030101060003" pitchFamily="34" charset="0"/>
                <a:ea typeface="Raleway"/>
                <a:cs typeface="Raleway"/>
              </a:rPr>
              <a:t>empresa</a:t>
            </a:r>
            <a:r>
              <a:rPr sz="1600" kern="1200" dirty="0">
                <a:solidFill>
                  <a:srgbClr val="131E0C"/>
                </a:solidFill>
                <a:latin typeface="Raleway" panose="020B0403030101060003" pitchFamily="34" charset="0"/>
                <a:ea typeface="Raleway"/>
                <a:cs typeface="Raleway"/>
              </a:rPr>
              <a:t> consume </a:t>
            </a:r>
            <a:r>
              <a:rPr sz="1600" kern="1200" dirty="0" err="1">
                <a:solidFill>
                  <a:srgbClr val="131E0C"/>
                </a:solidFill>
                <a:latin typeface="Raleway" panose="020B0403030101060003" pitchFamily="34" charset="0"/>
                <a:ea typeface="Raleway"/>
                <a:cs typeface="Raleway"/>
              </a:rPr>
              <a:t>energía</a:t>
            </a:r>
            <a:endParaRPr sz="1600" kern="1200" dirty="0">
              <a:solidFill>
                <a:srgbClr val="131E0C"/>
              </a:solidFill>
              <a:latin typeface="Raleway" panose="020B0403030101060003" pitchFamily="34" charset="0"/>
              <a:ea typeface="Raleway"/>
              <a:cs typeface="Raleway"/>
            </a:endParaRPr>
          </a:p>
        </p:txBody>
      </p:sp>
      <p:sp>
        <p:nvSpPr>
          <p:cNvPr id="3" name="Shape 229">
            <a:extLst>
              <a:ext uri="{FF2B5EF4-FFF2-40B4-BE49-F238E27FC236}">
                <a16:creationId xmlns:a16="http://schemas.microsoft.com/office/drawing/2014/main" id="{E7A3B90A-E7C9-D5C1-03AF-1074B60C663A}"/>
              </a:ext>
            </a:extLst>
          </p:cNvPr>
          <p:cNvSpPr>
            <a:spLocks/>
          </p:cNvSpPr>
          <p:nvPr/>
        </p:nvSpPr>
        <p:spPr>
          <a:xfrm>
            <a:off x="3094683" y="2680200"/>
            <a:ext cx="2954633" cy="524160"/>
          </a:xfrm>
          <a:prstGeom prst="rect">
            <a:avLst/>
          </a:prstGeom>
          <a:ln w="12700">
            <a:miter lim="400000"/>
          </a:ln>
        </p:spPr>
        <p:txBody>
          <a:bodyPr tIns="34290" bIns="34290">
            <a:normAutofit/>
          </a:bodyPr>
          <a:lstStyle>
            <a:lvl1pPr algn="l" defTabSz="914400">
              <a:lnSpc>
                <a:spcPct val="80000"/>
              </a:lnSpc>
              <a:defRPr sz="5200">
                <a:solidFill>
                  <a:srgbClr val="525252"/>
                </a:solidFill>
                <a:uFillTx/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defTabSz="665226">
              <a:buClrTx/>
            </a:pPr>
            <a:r>
              <a:rPr sz="1600" kern="1200" dirty="0" err="1">
                <a:solidFill>
                  <a:srgbClr val="131E0C"/>
                </a:solidFill>
                <a:latin typeface="Raleway" panose="020B0403030101060003" pitchFamily="34" charset="0"/>
              </a:rPr>
              <a:t>Recibe</a:t>
            </a:r>
            <a:r>
              <a:rPr sz="1600" kern="1200" dirty="0">
                <a:solidFill>
                  <a:srgbClr val="131E0C"/>
                </a:solidFill>
                <a:latin typeface="Raleway" panose="020B0403030101060003" pitchFamily="34" charset="0"/>
              </a:rPr>
              <a:t> la factura d</a:t>
            </a:r>
            <a:r>
              <a:rPr lang="es-MX" sz="1600" kern="1200" dirty="0">
                <a:solidFill>
                  <a:srgbClr val="131E0C"/>
                </a:solidFill>
                <a:latin typeface="Raleway" panose="020B0403030101060003" pitchFamily="34" charset="0"/>
              </a:rPr>
              <a:t>el comercializador</a:t>
            </a:r>
            <a:endParaRPr sz="1600" kern="1200" dirty="0">
              <a:solidFill>
                <a:srgbClr val="131E0C"/>
              </a:solidFill>
              <a:latin typeface="Raleway" panose="020B0403030101060003" pitchFamily="34" charset="0"/>
            </a:endParaRPr>
          </a:p>
        </p:txBody>
      </p:sp>
      <p:sp>
        <p:nvSpPr>
          <p:cNvPr id="4" name="Shape 230">
            <a:extLst>
              <a:ext uri="{FF2B5EF4-FFF2-40B4-BE49-F238E27FC236}">
                <a16:creationId xmlns:a16="http://schemas.microsoft.com/office/drawing/2014/main" id="{2CC7C8C2-FAD5-FD9E-83E1-43CAA2CF33B8}"/>
              </a:ext>
            </a:extLst>
          </p:cNvPr>
          <p:cNvSpPr>
            <a:spLocks/>
          </p:cNvSpPr>
          <p:nvPr/>
        </p:nvSpPr>
        <p:spPr>
          <a:xfrm>
            <a:off x="3116560" y="3794947"/>
            <a:ext cx="2087957" cy="263593"/>
          </a:xfrm>
          <a:prstGeom prst="rect">
            <a:avLst/>
          </a:prstGeom>
          <a:ln w="12700">
            <a:miter lim="400000"/>
          </a:ln>
        </p:spPr>
        <p:txBody>
          <a:bodyPr tIns="34290" bIns="34290">
            <a:noAutofit/>
          </a:bodyPr>
          <a:lstStyle>
            <a:lvl1pPr algn="l" defTabSz="886968">
              <a:lnSpc>
                <a:spcPct val="80000"/>
              </a:lnSpc>
              <a:defRPr sz="5044">
                <a:solidFill>
                  <a:srgbClr val="525252"/>
                </a:solidFill>
                <a:uFillTx/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defTabSz="665226">
              <a:lnSpc>
                <a:spcPct val="100000"/>
              </a:lnSpc>
              <a:buClrTx/>
            </a:pPr>
            <a:r>
              <a:rPr sz="1600" kern="1200" dirty="0" err="1">
                <a:solidFill>
                  <a:srgbClr val="131E0C"/>
                </a:solidFill>
                <a:latin typeface="Raleway" panose="020B0403030101060003" pitchFamily="34" charset="0"/>
              </a:rPr>
              <a:t>Alguien</a:t>
            </a:r>
            <a:r>
              <a:rPr sz="1600" kern="1200" dirty="0">
                <a:solidFill>
                  <a:srgbClr val="131E0C"/>
                </a:solidFill>
                <a:latin typeface="Raleway" panose="020B0403030101060003" pitchFamily="34" charset="0"/>
              </a:rPr>
              <a:t> </a:t>
            </a:r>
            <a:r>
              <a:rPr sz="1600" kern="1200" dirty="0" err="1">
                <a:solidFill>
                  <a:srgbClr val="131E0C"/>
                </a:solidFill>
                <a:latin typeface="Raleway" panose="020B0403030101060003" pitchFamily="34" charset="0"/>
              </a:rPr>
              <a:t>paga</a:t>
            </a:r>
            <a:r>
              <a:rPr sz="1600" kern="1200" dirty="0">
                <a:solidFill>
                  <a:srgbClr val="131E0C"/>
                </a:solidFill>
                <a:latin typeface="Raleway" panose="020B0403030101060003" pitchFamily="34" charset="0"/>
              </a:rPr>
              <a:t> la </a:t>
            </a:r>
            <a:r>
              <a:rPr sz="1600" kern="1200" dirty="0" err="1">
                <a:solidFill>
                  <a:srgbClr val="131E0C"/>
                </a:solidFill>
                <a:latin typeface="Raleway" panose="020B0403030101060003" pitchFamily="34" charset="0"/>
              </a:rPr>
              <a:t>factura</a:t>
            </a:r>
            <a:endParaRPr sz="1600" kern="1200" dirty="0">
              <a:solidFill>
                <a:srgbClr val="131E0C"/>
              </a:solidFill>
              <a:latin typeface="Raleway" panose="020B0403030101060003" pitchFamily="34" charset="0"/>
            </a:endParaRPr>
          </a:p>
        </p:txBody>
      </p:sp>
      <p:grpSp>
        <p:nvGrpSpPr>
          <p:cNvPr id="5" name="Group 234">
            <a:extLst>
              <a:ext uri="{FF2B5EF4-FFF2-40B4-BE49-F238E27FC236}">
                <a16:creationId xmlns:a16="http://schemas.microsoft.com/office/drawing/2014/main" id="{A0F57366-6778-A558-F4BF-AA35F5BF60DF}"/>
              </a:ext>
            </a:extLst>
          </p:cNvPr>
          <p:cNvGrpSpPr/>
          <p:nvPr/>
        </p:nvGrpSpPr>
        <p:grpSpPr>
          <a:xfrm>
            <a:off x="2718565" y="3835598"/>
            <a:ext cx="119627" cy="122802"/>
            <a:chOff x="0" y="0"/>
            <a:chExt cx="419447" cy="419447"/>
          </a:xfrm>
        </p:grpSpPr>
        <p:sp>
          <p:nvSpPr>
            <p:cNvPr id="6" name="Shape 232">
              <a:extLst>
                <a:ext uri="{FF2B5EF4-FFF2-40B4-BE49-F238E27FC236}">
                  <a16:creationId xmlns:a16="http://schemas.microsoft.com/office/drawing/2014/main" id="{060CBCBE-8045-7221-60D1-ECF416C9D6BF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419448" cy="419448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535353"/>
              </a:solidFill>
              <a:prstDash val="solid"/>
              <a:miter lim="800000"/>
            </a:ln>
            <a:effectLst/>
          </p:spPr>
          <p:txBody>
            <a:bodyPr wrap="square" lIns="34290" tIns="34290" rIns="34290" bIns="34290" numCol="1" anchor="ctr">
              <a:noAutofit/>
            </a:bodyPr>
            <a:lstStyle/>
            <a:p>
              <a:pPr defTabSz="342900">
                <a:buClrTx/>
                <a:defRPr sz="3600">
                  <a:uFillTx/>
                  <a:latin typeface="Calibri"/>
                  <a:ea typeface="Calibri"/>
                  <a:cs typeface="Calibri"/>
                  <a:sym typeface="Calibri"/>
                </a:defRPr>
              </a:pPr>
              <a:endParaRPr sz="2700" kern="1200">
                <a:solidFill>
                  <a:prstClr val="black"/>
                </a:solidFill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7" name="Shape 233">
              <a:extLst>
                <a:ext uri="{FF2B5EF4-FFF2-40B4-BE49-F238E27FC236}">
                  <a16:creationId xmlns:a16="http://schemas.microsoft.com/office/drawing/2014/main" id="{4F28A532-921C-B930-1A2D-CACC4A7E77AE}"/>
                </a:ext>
              </a:extLst>
            </p:cNvPr>
            <p:cNvSpPr>
              <a:spLocks/>
            </p:cNvSpPr>
            <p:nvPr/>
          </p:nvSpPr>
          <p:spPr>
            <a:xfrm>
              <a:off x="106440" y="108123"/>
              <a:ext cx="206568" cy="203201"/>
            </a:xfrm>
            <a:prstGeom prst="ellipse">
              <a:avLst/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ctr">
              <a:noAutofit/>
            </a:bodyPr>
            <a:lstStyle/>
            <a:p>
              <a:pPr defTabSz="342900">
                <a:buClrTx/>
                <a:defRPr sz="3600">
                  <a:uFillTx/>
                  <a:latin typeface="Calibri"/>
                  <a:ea typeface="Calibri"/>
                  <a:cs typeface="Calibri"/>
                  <a:sym typeface="Calibri"/>
                </a:defRPr>
              </a:pPr>
              <a:endParaRPr sz="2700" kern="1200">
                <a:solidFill>
                  <a:prstClr val="black"/>
                </a:solidFill>
                <a:latin typeface="Calibri"/>
                <a:cs typeface="Calibri"/>
                <a:sym typeface="Calibri"/>
              </a:endParaRPr>
            </a:p>
          </p:txBody>
        </p:sp>
      </p:grpSp>
      <p:grpSp>
        <p:nvGrpSpPr>
          <p:cNvPr id="8" name="Group 237">
            <a:extLst>
              <a:ext uri="{FF2B5EF4-FFF2-40B4-BE49-F238E27FC236}">
                <a16:creationId xmlns:a16="http://schemas.microsoft.com/office/drawing/2014/main" id="{B0E0CD9E-056F-287B-4380-BB7B161890A4}"/>
              </a:ext>
            </a:extLst>
          </p:cNvPr>
          <p:cNvGrpSpPr/>
          <p:nvPr/>
        </p:nvGrpSpPr>
        <p:grpSpPr>
          <a:xfrm>
            <a:off x="2682747" y="2799480"/>
            <a:ext cx="119627" cy="122802"/>
            <a:chOff x="0" y="0"/>
            <a:chExt cx="419447" cy="419447"/>
          </a:xfrm>
        </p:grpSpPr>
        <p:sp>
          <p:nvSpPr>
            <p:cNvPr id="9" name="Shape 235">
              <a:extLst>
                <a:ext uri="{FF2B5EF4-FFF2-40B4-BE49-F238E27FC236}">
                  <a16:creationId xmlns:a16="http://schemas.microsoft.com/office/drawing/2014/main" id="{D8807D6C-1F46-FB06-3818-CE39C6FE2C90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419448" cy="419448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535353"/>
              </a:solidFill>
              <a:prstDash val="solid"/>
              <a:miter lim="800000"/>
            </a:ln>
            <a:effectLst/>
          </p:spPr>
          <p:txBody>
            <a:bodyPr wrap="square" lIns="34290" tIns="34290" rIns="34290" bIns="34290" numCol="1" anchor="ctr">
              <a:noAutofit/>
            </a:bodyPr>
            <a:lstStyle/>
            <a:p>
              <a:pPr defTabSz="342900">
                <a:buClrTx/>
                <a:defRPr sz="3600">
                  <a:uFillTx/>
                  <a:latin typeface="Calibri"/>
                  <a:ea typeface="Calibri"/>
                  <a:cs typeface="Calibri"/>
                  <a:sym typeface="Calibri"/>
                </a:defRPr>
              </a:pPr>
              <a:endParaRPr sz="2700" kern="1200">
                <a:solidFill>
                  <a:prstClr val="black"/>
                </a:solidFill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10" name="Shape 236">
              <a:extLst>
                <a:ext uri="{FF2B5EF4-FFF2-40B4-BE49-F238E27FC236}">
                  <a16:creationId xmlns:a16="http://schemas.microsoft.com/office/drawing/2014/main" id="{F4F542CA-E21A-6A91-1A22-9A2B14D0F80B}"/>
                </a:ext>
              </a:extLst>
            </p:cNvPr>
            <p:cNvSpPr>
              <a:spLocks/>
            </p:cNvSpPr>
            <p:nvPr/>
          </p:nvSpPr>
          <p:spPr>
            <a:xfrm>
              <a:off x="106440" y="108123"/>
              <a:ext cx="206568" cy="203201"/>
            </a:xfrm>
            <a:prstGeom prst="ellipse">
              <a:avLst/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ctr">
              <a:noAutofit/>
            </a:bodyPr>
            <a:lstStyle/>
            <a:p>
              <a:pPr defTabSz="342900">
                <a:buClrTx/>
                <a:defRPr sz="3600">
                  <a:uFillTx/>
                  <a:latin typeface="Calibri"/>
                  <a:ea typeface="Calibri"/>
                  <a:cs typeface="Calibri"/>
                  <a:sym typeface="Calibri"/>
                </a:defRPr>
              </a:pPr>
              <a:endParaRPr sz="2700" kern="1200">
                <a:solidFill>
                  <a:prstClr val="black"/>
                </a:solidFill>
                <a:latin typeface="Calibri"/>
                <a:cs typeface="Calibri"/>
                <a:sym typeface="Calibri"/>
              </a:endParaRPr>
            </a:p>
          </p:txBody>
        </p:sp>
      </p:grpSp>
      <p:grpSp>
        <p:nvGrpSpPr>
          <p:cNvPr id="11" name="Group 240">
            <a:extLst>
              <a:ext uri="{FF2B5EF4-FFF2-40B4-BE49-F238E27FC236}">
                <a16:creationId xmlns:a16="http://schemas.microsoft.com/office/drawing/2014/main" id="{825229BC-E83D-5FF8-4EEE-EFCC4E97952E}"/>
              </a:ext>
            </a:extLst>
          </p:cNvPr>
          <p:cNvGrpSpPr/>
          <p:nvPr/>
        </p:nvGrpSpPr>
        <p:grpSpPr>
          <a:xfrm>
            <a:off x="2658752" y="1840660"/>
            <a:ext cx="119627" cy="122802"/>
            <a:chOff x="0" y="0"/>
            <a:chExt cx="419447" cy="419447"/>
          </a:xfrm>
        </p:grpSpPr>
        <p:sp>
          <p:nvSpPr>
            <p:cNvPr id="12" name="Shape 238">
              <a:extLst>
                <a:ext uri="{FF2B5EF4-FFF2-40B4-BE49-F238E27FC236}">
                  <a16:creationId xmlns:a16="http://schemas.microsoft.com/office/drawing/2014/main" id="{FAD065F7-026C-5D14-814C-37D814675870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419448" cy="419448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535353"/>
              </a:solidFill>
              <a:prstDash val="solid"/>
              <a:miter lim="800000"/>
            </a:ln>
            <a:effectLst/>
          </p:spPr>
          <p:txBody>
            <a:bodyPr wrap="square" lIns="34290" tIns="34290" rIns="34290" bIns="34290" numCol="1" anchor="ctr">
              <a:noAutofit/>
            </a:bodyPr>
            <a:lstStyle/>
            <a:p>
              <a:pPr defTabSz="342900">
                <a:buClrTx/>
                <a:defRPr sz="3600">
                  <a:uFillTx/>
                  <a:latin typeface="Calibri"/>
                  <a:ea typeface="Calibri"/>
                  <a:cs typeface="Calibri"/>
                  <a:sym typeface="Calibri"/>
                </a:defRPr>
              </a:pPr>
              <a:endParaRPr sz="2700" kern="1200">
                <a:solidFill>
                  <a:prstClr val="black"/>
                </a:solidFill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13" name="Shape 239">
              <a:extLst>
                <a:ext uri="{FF2B5EF4-FFF2-40B4-BE49-F238E27FC236}">
                  <a16:creationId xmlns:a16="http://schemas.microsoft.com/office/drawing/2014/main" id="{5758E5C7-21FE-F0C0-EFC3-F8ECB5E980FB}"/>
                </a:ext>
              </a:extLst>
            </p:cNvPr>
            <p:cNvSpPr>
              <a:spLocks/>
            </p:cNvSpPr>
            <p:nvPr/>
          </p:nvSpPr>
          <p:spPr>
            <a:xfrm>
              <a:off x="106440" y="108123"/>
              <a:ext cx="206568" cy="203201"/>
            </a:xfrm>
            <a:prstGeom prst="ellipse">
              <a:avLst/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ctr">
              <a:noAutofit/>
            </a:bodyPr>
            <a:lstStyle/>
            <a:p>
              <a:pPr defTabSz="342900">
                <a:buClrTx/>
                <a:defRPr sz="3600">
                  <a:uFillTx/>
                  <a:latin typeface="Calibri"/>
                  <a:ea typeface="Calibri"/>
                  <a:cs typeface="Calibri"/>
                  <a:sym typeface="Calibri"/>
                </a:defRPr>
              </a:pPr>
              <a:endParaRPr sz="2700" kern="1200">
                <a:solidFill>
                  <a:prstClr val="black"/>
                </a:solidFill>
                <a:latin typeface="Calibri"/>
                <a:cs typeface="Calibri"/>
                <a:sym typeface="Calibri"/>
              </a:endParaRPr>
            </a:p>
          </p:txBody>
        </p:sp>
      </p:grpSp>
      <p:pic>
        <p:nvPicPr>
          <p:cNvPr id="14" name="pasted-image.jpg">
            <a:extLst>
              <a:ext uri="{FF2B5EF4-FFF2-40B4-BE49-F238E27FC236}">
                <a16:creationId xmlns:a16="http://schemas.microsoft.com/office/drawing/2014/main" id="{DFC2FE01-7279-4276-BD2A-58DBCF1C0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7497" y="1132463"/>
            <a:ext cx="2031734" cy="3054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id="{AB6B4512-5694-7220-3337-A0A329398A2C}"/>
              </a:ext>
            </a:extLst>
          </p:cNvPr>
          <p:cNvSpPr txBox="1">
            <a:spLocks/>
          </p:cNvSpPr>
          <p:nvPr/>
        </p:nvSpPr>
        <p:spPr>
          <a:xfrm>
            <a:off x="1857936" y="471154"/>
            <a:ext cx="4320980" cy="5241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1800" b="1" dirty="0">
                <a:solidFill>
                  <a:srgbClr val="C00000"/>
                </a:solidFill>
                <a:latin typeface="Raleway" pitchFamily="2" charset="0"/>
              </a:rPr>
              <a:t>Operación de la gran mayoría de las organizaciones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9DABE33A-175F-5377-FEE0-88A2CA610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819" y="3790686"/>
            <a:ext cx="2508164" cy="89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anchor="ctr"/>
          <a:lstStyle/>
          <a:p>
            <a:pPr algn="just" defTabSz="685800">
              <a:buClrTx/>
            </a:pPr>
            <a:r>
              <a:rPr lang="es-ES_tradnl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Se presentan proyectos con nula o muy baja inversión:</a:t>
            </a:r>
          </a:p>
          <a:p>
            <a:pPr algn="just" defTabSz="685800">
              <a:buClrTx/>
            </a:pPr>
            <a:endParaRPr lang="es-ES_tradnl" sz="1200" b="1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buClrTx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(Periodo simple de recuperación 1 a 8 meses)</a:t>
            </a:r>
          </a:p>
        </p:txBody>
      </p:sp>
      <p:sp>
        <p:nvSpPr>
          <p:cNvPr id="3" name="Rectangle 22">
            <a:extLst>
              <a:ext uri="{FF2B5EF4-FFF2-40B4-BE49-F238E27FC236}">
                <a16:creationId xmlns:a16="http://schemas.microsoft.com/office/drawing/2014/main" id="{8038B1DA-E743-486E-1010-B7B55379E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1641" y="1035494"/>
            <a:ext cx="2277050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s-ES_tradnl" sz="135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Determinar potenciales de ahorro de energía</a:t>
            </a:r>
            <a:endParaRPr lang="es-ES" sz="1350" b="1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7DA2705B-C75B-A0A7-B79E-A457A2377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5893" y="817828"/>
            <a:ext cx="2235785" cy="1600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s-ES_tradnl" sz="16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Recorrido por</a:t>
            </a:r>
            <a:br>
              <a:rPr lang="es-ES_tradnl" sz="16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</a:br>
            <a:r>
              <a:rPr lang="es-ES_tradnl" sz="16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las instalaciones:</a:t>
            </a:r>
          </a:p>
          <a:p>
            <a:pPr indent="-214313"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Inspección visual</a:t>
            </a:r>
          </a:p>
          <a:p>
            <a:pPr indent="-214313"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Revisión de equipos</a:t>
            </a:r>
          </a:p>
          <a:p>
            <a:pPr indent="-214313"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Detección de malos hábitos</a:t>
            </a:r>
            <a:endParaRPr lang="es-ES" sz="12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5" name="AutoShape 24">
            <a:extLst>
              <a:ext uri="{FF2B5EF4-FFF2-40B4-BE49-F238E27FC236}">
                <a16:creationId xmlns:a16="http://schemas.microsoft.com/office/drawing/2014/main" id="{03B54945-E6B5-C622-F3AE-A3314575601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597969" y="3632561"/>
            <a:ext cx="864394" cy="755954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6" name="Text Box 25">
            <a:extLst>
              <a:ext uri="{FF2B5EF4-FFF2-40B4-BE49-F238E27FC236}">
                <a16:creationId xmlns:a16="http://schemas.microsoft.com/office/drawing/2014/main" id="{0587EB3A-847F-370A-6F0E-287149B89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8900" y="2319589"/>
            <a:ext cx="2727137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buClrTx/>
            </a:pPr>
            <a:r>
              <a:rPr lang="es-ES_tradnl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Proporcionar Recomendaciones:</a:t>
            </a:r>
          </a:p>
          <a:p>
            <a:pPr indent="-214313"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Eliminación de desperdicios</a:t>
            </a:r>
          </a:p>
          <a:p>
            <a:pPr indent="-214313"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Adecuada operación de equipos y sistemas</a:t>
            </a:r>
          </a:p>
          <a:p>
            <a:pPr indent="-214313"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Cambio de hábitos del personal </a:t>
            </a:r>
            <a:endParaRPr lang="es-ES" sz="105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7" name="Text Box 26">
            <a:extLst>
              <a:ext uri="{FF2B5EF4-FFF2-40B4-BE49-F238E27FC236}">
                <a16:creationId xmlns:a16="http://schemas.microsoft.com/office/drawing/2014/main" id="{4AAE060F-F528-21AE-7E15-9BF057726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55" y="817829"/>
            <a:ext cx="1931669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 defTabSz="685800">
              <a:spcBef>
                <a:spcPct val="50000"/>
              </a:spcBef>
              <a:buClrTx/>
            </a:pPr>
            <a:r>
              <a:rPr lang="es-ES" sz="16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Recopilación de Información:</a:t>
            </a:r>
          </a:p>
          <a:p>
            <a:pPr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Consumos de Energía</a:t>
            </a:r>
          </a:p>
          <a:p>
            <a:pPr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Niveles de producción</a:t>
            </a:r>
          </a:p>
          <a:p>
            <a:pPr defTabSz="685800">
              <a:spcBef>
                <a:spcPct val="50000"/>
              </a:spcBef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Principales equipos</a:t>
            </a:r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D4529149-200C-6EC5-F229-0B2FA546F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5413"/>
            <a:ext cx="6858000" cy="4154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 eaLnBrk="0" hangingPunct="0">
              <a:spcBef>
                <a:spcPct val="0"/>
              </a:spcBef>
              <a:buClrTx/>
            </a:pPr>
            <a:r>
              <a:rPr lang="es-ES_tradnl" sz="21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Diagnóstico energético de primer nivel</a:t>
            </a: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830C3858-C50F-E365-638A-E5A18E9B7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671" y="1032204"/>
            <a:ext cx="324036" cy="594066"/>
          </a:xfrm>
          <a:prstGeom prst="rightArrow">
            <a:avLst>
              <a:gd name="adj1" fmla="val 50000"/>
              <a:gd name="adj2" fmla="val 43229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C934B252-4B18-5ABB-CE26-860A0FC17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6865" y="1029074"/>
            <a:ext cx="324036" cy="594066"/>
          </a:xfrm>
          <a:prstGeom prst="rightArrow">
            <a:avLst>
              <a:gd name="adj1" fmla="val 50000"/>
              <a:gd name="adj2" fmla="val 43229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1" name="AutoShape 9">
            <a:extLst>
              <a:ext uri="{FF2B5EF4-FFF2-40B4-BE49-F238E27FC236}">
                <a16:creationId xmlns:a16="http://schemas.microsoft.com/office/drawing/2014/main" id="{6E0641D8-A046-53CE-B07D-81E99DD9C7C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149391" y="1625435"/>
            <a:ext cx="384283" cy="594066"/>
          </a:xfrm>
          <a:prstGeom prst="rightArrow">
            <a:avLst>
              <a:gd name="adj1" fmla="val 50000"/>
              <a:gd name="adj2" fmla="val 43229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pic>
        <p:nvPicPr>
          <p:cNvPr id="13" name="Imagen 12" descr="Un hombre con uniforme y sombrero&#10;&#10;Descripción generada automáticamente con confianza media">
            <a:extLst>
              <a:ext uri="{FF2B5EF4-FFF2-40B4-BE49-F238E27FC236}">
                <a16:creationId xmlns:a16="http://schemas.microsoft.com/office/drawing/2014/main" id="{1A3F29C5-BC66-172F-E348-BA3C7EE3C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51" y="2762245"/>
            <a:ext cx="1972372" cy="1740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CD93272-78DB-1B03-26E6-FD5BB1A57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4587" y="2781341"/>
            <a:ext cx="2643964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00025" indent="-128588" algn="ctr" defTabSz="685800">
              <a:buClrTx/>
              <a:defRPr/>
            </a:pPr>
            <a:r>
              <a:rPr lang="es-ES_tradnl" sz="135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Análisis técnico - económico de medidas de ahorro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0235829-64FD-2B28-6CBC-0BE882455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65" y="3920342"/>
            <a:ext cx="1927119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s-ES_tradnl" sz="135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Implementación de medidas de ahorro</a:t>
            </a:r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46CBF58B-6C33-6FA5-7A20-0EA38EB85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8535" y="972639"/>
            <a:ext cx="1586336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s-ES_tradnl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Etapa de </a:t>
            </a:r>
          </a:p>
          <a:p>
            <a:pPr algn="ctr" defTabSz="685800">
              <a:spcBef>
                <a:spcPct val="0"/>
              </a:spcBef>
              <a:buClrTx/>
              <a:defRPr/>
            </a:pPr>
            <a:r>
              <a:rPr lang="es-ES_tradnl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Mediciones:</a:t>
            </a:r>
          </a:p>
          <a:p>
            <a:pPr defTabSz="685800">
              <a:spcBef>
                <a:spcPct val="0"/>
              </a:spcBef>
              <a:buClrTx/>
              <a:defRPr/>
            </a:pPr>
            <a:endParaRPr lang="es-ES_tradnl" sz="12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  <a:defRPr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Analizador</a:t>
            </a: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  <a:defRPr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Multímetros</a:t>
            </a: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  <a:defRPr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Luxómetro</a:t>
            </a: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  <a:defRPr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Medidor de Flujo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A6903822-4414-79B9-9351-521ABFBF7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13" y="937408"/>
            <a:ext cx="2387048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>
              <a:spcBef>
                <a:spcPct val="0"/>
              </a:spcBef>
              <a:buClrTx/>
            </a:pPr>
            <a:r>
              <a:rPr lang="es-ES_tradnl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Análisis de facturación energética y niveles de producción:</a:t>
            </a:r>
          </a:p>
          <a:p>
            <a:pPr defTabSz="685800">
              <a:spcBef>
                <a:spcPct val="0"/>
              </a:spcBef>
              <a:buClrTx/>
            </a:pPr>
            <a:endParaRPr lang="es-ES_tradnl" sz="7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Facturación</a:t>
            </a:r>
            <a:endParaRPr lang="es-ES" sz="12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Consumo</a:t>
            </a:r>
          </a:p>
          <a:p>
            <a:pPr defTabSz="685800">
              <a:spcBef>
                <a:spcPct val="0"/>
              </a:spcBef>
              <a:buClrTx/>
              <a:buFont typeface="Wingdings" pitchFamily="2" charset="2"/>
              <a:buChar char="ü"/>
            </a:pPr>
            <a:r>
              <a:rPr lang="es-ES_tradnl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Producción </a:t>
            </a:r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51755499-DFE5-756F-96D8-2458745EC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638" y="3883565"/>
            <a:ext cx="2357362" cy="97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685800">
              <a:spcBef>
                <a:spcPct val="0"/>
              </a:spcBef>
              <a:buClrTx/>
            </a:pPr>
            <a:r>
              <a:rPr lang="es-ES_tradnl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Clasificar proyectos a corto y mediano plazo  (menores a un año y de hasta 3 ó 4 años de recuperación)</a:t>
            </a:r>
          </a:p>
        </p:txBody>
      </p:sp>
      <p:sp>
        <p:nvSpPr>
          <p:cNvPr id="7" name="Text Box 27">
            <a:extLst>
              <a:ext uri="{FF2B5EF4-FFF2-40B4-BE49-F238E27FC236}">
                <a16:creationId xmlns:a16="http://schemas.microsoft.com/office/drawing/2014/main" id="{5E82CBF6-E72B-81BD-C4B3-46FD4713F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6146" y="930999"/>
            <a:ext cx="2240847" cy="143116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00025" indent="-128588" algn="ctr" defTabSz="685800">
              <a:buClrTx/>
            </a:pPr>
            <a:r>
              <a:rPr lang="es-ES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Determinación del potencial</a:t>
            </a:r>
          </a:p>
          <a:p>
            <a:pPr marL="200025" indent="-128588" algn="ctr" defTabSz="685800">
              <a:buClrTx/>
            </a:pPr>
            <a:r>
              <a:rPr lang="es-ES" sz="120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de ahorro de energía</a:t>
            </a:r>
          </a:p>
          <a:p>
            <a:pPr marL="200025" indent="-128588" defTabSz="685800">
              <a:buClrTx/>
            </a:pPr>
            <a:endParaRPr lang="es-ES" sz="1200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marL="200025" indent="-128588" defTabSz="685800"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Balances energéticos</a:t>
            </a:r>
          </a:p>
          <a:p>
            <a:pPr marL="200025" indent="-128588" defTabSz="685800"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Estimación de eficiencias</a:t>
            </a:r>
          </a:p>
          <a:p>
            <a:pPr marL="200025" indent="-128588" defTabSz="685800"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Identificación de nuevas tecnologías eficientes</a:t>
            </a:r>
          </a:p>
        </p:txBody>
      </p:sp>
      <p:sp>
        <p:nvSpPr>
          <p:cNvPr id="8" name="Text Box 28">
            <a:extLst>
              <a:ext uri="{FF2B5EF4-FFF2-40B4-BE49-F238E27FC236}">
                <a16:creationId xmlns:a16="http://schemas.microsoft.com/office/drawing/2014/main" id="{E6BD689D-ECF2-0830-302D-9ECEEBAD0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627" y="3703650"/>
            <a:ext cx="2058560" cy="1084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00025" indent="-128588" algn="ctr" defTabSz="685800">
              <a:buClrTx/>
            </a:pPr>
            <a:r>
              <a:rPr lang="es-ES" sz="1350" b="1" kern="1200" dirty="0">
                <a:solidFill>
                  <a:prstClr val="black"/>
                </a:solidFill>
                <a:ea typeface="+mn-ea"/>
                <a:cs typeface="+mn-cs"/>
              </a:rPr>
              <a:t>   </a:t>
            </a:r>
            <a:r>
              <a:rPr lang="es-ES" sz="1350" b="1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Selección de proyectos a realizar</a:t>
            </a:r>
          </a:p>
          <a:p>
            <a:pPr marL="200025" indent="-128588" defTabSz="685800">
              <a:buClrTx/>
            </a:pPr>
            <a:endParaRPr lang="es-ES" sz="1350" b="1" kern="1200" dirty="0">
              <a:solidFill>
                <a:prstClr val="black"/>
              </a:solidFill>
              <a:latin typeface="Raleway" panose="020B0403030101060003" pitchFamily="34" charset="0"/>
              <a:ea typeface="+mn-ea"/>
              <a:cs typeface="+mn-cs"/>
            </a:endParaRPr>
          </a:p>
          <a:p>
            <a:pPr marL="402431" indent="-201216" defTabSz="685800">
              <a:buClrTx/>
              <a:buFont typeface="Wingdings" pitchFamily="2" charset="2"/>
              <a:buChar char="ü"/>
            </a:pPr>
            <a:r>
              <a:rPr lang="es-ES" sz="1200" kern="1200" dirty="0">
                <a:solidFill>
                  <a:prstClr val="black"/>
                </a:solidFill>
                <a:latin typeface="Raleway" panose="020B0403030101060003" pitchFamily="34" charset="0"/>
                <a:ea typeface="+mn-ea"/>
                <a:cs typeface="+mn-cs"/>
              </a:rPr>
              <a:t>Relación costo beneficio</a:t>
            </a:r>
          </a:p>
        </p:txBody>
      </p:sp>
      <p:sp>
        <p:nvSpPr>
          <p:cNvPr id="9" name="Rectangle 32">
            <a:extLst>
              <a:ext uri="{FF2B5EF4-FFF2-40B4-BE49-F238E27FC236}">
                <a16:creationId xmlns:a16="http://schemas.microsoft.com/office/drawing/2014/main" id="{11E83ED9-BD61-A73C-17ED-06736A821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45177"/>
            <a:ext cx="6858000" cy="4154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 eaLnBrk="0" hangingPunct="0">
              <a:spcBef>
                <a:spcPct val="0"/>
              </a:spcBef>
              <a:buClrTx/>
            </a:pPr>
            <a:r>
              <a:rPr lang="es-ES_tradnl" sz="21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Diagnóstico energético de segundo nivel</a:t>
            </a:r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1B18BA37-5D31-5C69-90EE-1496B8F16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116" y="1550693"/>
            <a:ext cx="324036" cy="490519"/>
          </a:xfrm>
          <a:prstGeom prst="rightArrow">
            <a:avLst>
              <a:gd name="adj1" fmla="val 50000"/>
              <a:gd name="adj2" fmla="val 43229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9AD68205-9DDD-B10C-D72E-86BDF19E03D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71554" y="3250916"/>
            <a:ext cx="270030" cy="540060"/>
          </a:xfrm>
          <a:prstGeom prst="rightArrow">
            <a:avLst>
              <a:gd name="adj1" fmla="val 50000"/>
              <a:gd name="adj2" fmla="val 43316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1197D84F-9CB9-3123-C30C-5911E10B807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71554" y="2331696"/>
            <a:ext cx="270030" cy="540060"/>
          </a:xfrm>
          <a:prstGeom prst="rightArrow">
            <a:avLst>
              <a:gd name="adj1" fmla="val 50000"/>
              <a:gd name="adj2" fmla="val 43316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3" name="AutoShape 8">
            <a:extLst>
              <a:ext uri="{FF2B5EF4-FFF2-40B4-BE49-F238E27FC236}">
                <a16:creationId xmlns:a16="http://schemas.microsoft.com/office/drawing/2014/main" id="{B6D55560-ADB4-76D2-6D76-B5B2C4C42D18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646592" y="3991169"/>
            <a:ext cx="324035" cy="540172"/>
          </a:xfrm>
          <a:prstGeom prst="rightArrow">
            <a:avLst>
              <a:gd name="adj1" fmla="val 50000"/>
              <a:gd name="adj2" fmla="val 43316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4" name="AutoShape 8">
            <a:extLst>
              <a:ext uri="{FF2B5EF4-FFF2-40B4-BE49-F238E27FC236}">
                <a16:creationId xmlns:a16="http://schemas.microsoft.com/office/drawing/2014/main" id="{004869F1-A2BC-3F2F-1752-E24BBEB9B80E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962203" y="3991797"/>
            <a:ext cx="351067" cy="540172"/>
          </a:xfrm>
          <a:prstGeom prst="rightArrow">
            <a:avLst>
              <a:gd name="adj1" fmla="val 50000"/>
              <a:gd name="adj2" fmla="val 43316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5" name="AutoShape 9">
            <a:extLst>
              <a:ext uri="{FF2B5EF4-FFF2-40B4-BE49-F238E27FC236}">
                <a16:creationId xmlns:a16="http://schemas.microsoft.com/office/drawing/2014/main" id="{8CBB3110-2F1A-C27B-EC9D-D4ECDAC5E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184" y="1606822"/>
            <a:ext cx="324036" cy="490519"/>
          </a:xfrm>
          <a:prstGeom prst="rightArrow">
            <a:avLst>
              <a:gd name="adj1" fmla="val 50000"/>
              <a:gd name="adj2" fmla="val 43229"/>
            </a:avLst>
          </a:prstGeom>
          <a:solidFill>
            <a:srgbClr val="00B050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pPr defTabSz="685800">
              <a:spcBef>
                <a:spcPct val="0"/>
              </a:spcBef>
              <a:buClrTx/>
            </a:pPr>
            <a:endParaRPr lang="es-MX" sz="135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pic>
        <p:nvPicPr>
          <p:cNvPr id="19" name="Imagen 18" descr="Imagen que contiene dibujo&#10;&#10;Descripción generada automáticamente">
            <a:extLst>
              <a:ext uri="{FF2B5EF4-FFF2-40B4-BE49-F238E27FC236}">
                <a16:creationId xmlns:a16="http://schemas.microsoft.com/office/drawing/2014/main" id="{55CA26BB-E729-E4B7-4371-7BFC7B8EBD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6" t="2564" r="51361" b="4441"/>
          <a:stretch/>
        </p:blipFill>
        <p:spPr>
          <a:xfrm>
            <a:off x="928234" y="2357634"/>
            <a:ext cx="2996652" cy="1385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9014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25F0FF1-00ED-E237-09BC-599D33B801F7}"/>
              </a:ext>
            </a:extLst>
          </p:cNvPr>
          <p:cNvSpPr txBox="1"/>
          <p:nvPr/>
        </p:nvSpPr>
        <p:spPr>
          <a:xfrm>
            <a:off x="327058" y="946811"/>
            <a:ext cx="86379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 indent="-385763" defTabSz="685800">
              <a:buClrTx/>
              <a:buFontTx/>
              <a:buAutoNum type="arabicPeriod"/>
            </a:pPr>
            <a:r>
              <a:rPr lang="es-ES" sz="2400" kern="1200" dirty="0">
                <a:solidFill>
                  <a:srgbClr val="00B050"/>
                </a:solidFill>
                <a:ea typeface="+mn-ea"/>
                <a:cs typeface="+mn-cs"/>
              </a:rPr>
              <a:t>Identificación general de la organización</a:t>
            </a:r>
          </a:p>
          <a:p>
            <a:pPr marL="385763" indent="-385763" defTabSz="685800">
              <a:buClrTx/>
              <a:buFontTx/>
              <a:buAutoNum type="arabicPeriod"/>
            </a:pPr>
            <a:r>
              <a:rPr lang="es-ES" sz="2400" kern="1200" dirty="0">
                <a:solidFill>
                  <a:srgbClr val="00B050"/>
                </a:solidFill>
                <a:ea typeface="+mn-ea"/>
                <a:cs typeface="+mn-cs"/>
              </a:rPr>
              <a:t>Identificación de áreas y procesos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3. Uso de energéticos y demanda energética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4. Gráficos básicos 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5. Diagrama energético productivo 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6. Matriz energética 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7. Matriz de costos energéticos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8. Inventario de equipos o censo de carga</a:t>
            </a:r>
          </a:p>
          <a:p>
            <a:pPr defTabSz="685800">
              <a:buClrTx/>
            </a:pPr>
            <a:r>
              <a:rPr lang="es-ES" sz="2400" kern="1200" dirty="0">
                <a:solidFill>
                  <a:prstClr val="black">
                    <a:lumMod val="50000"/>
                  </a:prstClr>
                </a:solidFill>
                <a:ea typeface="+mn-ea"/>
                <a:cs typeface="+mn-cs"/>
              </a:rPr>
              <a:t>9. Construcción diagrama de Pareto </a:t>
            </a:r>
          </a:p>
          <a:p>
            <a:pPr defTabSz="685800">
              <a:buClrTx/>
            </a:pPr>
            <a:endParaRPr lang="es-ES" sz="2400" kern="1200" dirty="0">
              <a:solidFill>
                <a:prstClr val="black">
                  <a:lumMod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E019C09-4551-2266-8F89-1519FEC63EEB}"/>
              </a:ext>
            </a:extLst>
          </p:cNvPr>
          <p:cNvSpPr txBox="1"/>
          <p:nvPr/>
        </p:nvSpPr>
        <p:spPr>
          <a:xfrm>
            <a:off x="1719943" y="294639"/>
            <a:ext cx="5464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C00000"/>
                </a:solidFill>
                <a:latin typeface="Raleway" panose="020B0403030101060003" pitchFamily="34" charset="0"/>
              </a:rPr>
              <a:t>Herramientas de caracterización energética </a:t>
            </a:r>
            <a:endParaRPr lang="es-CO" sz="2000" b="1" dirty="0">
              <a:solidFill>
                <a:srgbClr val="C00000"/>
              </a:solidFill>
              <a:latin typeface="Raleway" panose="020B04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913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2">
            <a:extLst>
              <a:ext uri="{FF2B5EF4-FFF2-40B4-BE49-F238E27FC236}">
                <a16:creationId xmlns:a16="http://schemas.microsoft.com/office/drawing/2014/main" id="{2A495181-EF1E-BC9C-9366-C356A01D6E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748810"/>
              </p:ext>
            </p:extLst>
          </p:nvPr>
        </p:nvGraphicFramePr>
        <p:xfrm>
          <a:off x="787644" y="1244370"/>
          <a:ext cx="7062789" cy="204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131">
                  <a:extLst>
                    <a:ext uri="{9D8B030D-6E8A-4147-A177-3AD203B41FA5}">
                      <a16:colId xmlns:a16="http://schemas.microsoft.com/office/drawing/2014/main" val="631212979"/>
                    </a:ext>
                  </a:extLst>
                </a:gridCol>
                <a:gridCol w="918219">
                  <a:extLst>
                    <a:ext uri="{9D8B030D-6E8A-4147-A177-3AD203B41FA5}">
                      <a16:colId xmlns:a16="http://schemas.microsoft.com/office/drawing/2014/main" val="1682460931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4268390510"/>
                    </a:ext>
                  </a:extLst>
                </a:gridCol>
                <a:gridCol w="1073468">
                  <a:extLst>
                    <a:ext uri="{9D8B030D-6E8A-4147-A177-3AD203B41FA5}">
                      <a16:colId xmlns:a16="http://schemas.microsoft.com/office/drawing/2014/main" val="222458519"/>
                    </a:ext>
                  </a:extLst>
                </a:gridCol>
                <a:gridCol w="1412558">
                  <a:extLst>
                    <a:ext uri="{9D8B030D-6E8A-4147-A177-3AD203B41FA5}">
                      <a16:colId xmlns:a16="http://schemas.microsoft.com/office/drawing/2014/main" val="1875622311"/>
                    </a:ext>
                  </a:extLst>
                </a:gridCol>
              </a:tblGrid>
              <a:tr h="474435">
                <a:tc gridSpan="5"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ENERGÉTICOS</a:t>
                      </a:r>
                      <a:endParaRPr lang="es-E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005613"/>
                  </a:ext>
                </a:extLst>
              </a:tr>
              <a:tr h="474435"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rgbClr val="002060"/>
                          </a:solidFill>
                        </a:rPr>
                        <a:t>Energía eléctrica </a:t>
                      </a:r>
                      <a:endParaRPr lang="es-ES" sz="1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rgbClr val="002060"/>
                          </a:solidFill>
                        </a:rPr>
                        <a:t>Energía térmica </a:t>
                      </a:r>
                      <a:endParaRPr lang="es-ES" sz="1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s-CO" dirty="0"/>
                        <a:t>Energía térmica </a:t>
                      </a:r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233882"/>
                  </a:ext>
                </a:extLst>
              </a:tr>
              <a:tr h="617220">
                <a:tc rowSpan="2">
                  <a:txBody>
                    <a:bodyPr/>
                    <a:lstStyle/>
                    <a:p>
                      <a:pPr algn="ctr"/>
                      <a:endParaRPr lang="es-CO" sz="1800" dirty="0"/>
                    </a:p>
                    <a:p>
                      <a:pPr algn="ctr"/>
                      <a:endParaRPr lang="es-CO" sz="1800" dirty="0"/>
                    </a:p>
                    <a:p>
                      <a:pPr algn="ctr"/>
                      <a:r>
                        <a:rPr lang="es-CO" sz="1800" dirty="0" err="1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Kwh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Gas Natural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ACPM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GLP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Gasolina 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829294"/>
                  </a:ext>
                </a:extLst>
              </a:tr>
              <a:tr h="474435">
                <a:tc v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m3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gal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Kg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gal</a:t>
                      </a:r>
                      <a:endParaRPr lang="es-ES" sz="18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22621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EF3BFF9-6211-05F2-EF55-E9F4E7587D59}"/>
              </a:ext>
            </a:extLst>
          </p:cNvPr>
          <p:cNvSpPr txBox="1"/>
          <p:nvPr/>
        </p:nvSpPr>
        <p:spPr>
          <a:xfrm>
            <a:off x="971550" y="3516239"/>
            <a:ext cx="720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18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Información de  12 meses mínimo</a:t>
            </a:r>
          </a:p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18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Consumos y tarifas </a:t>
            </a:r>
          </a:p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18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Los periodos de recolección de información deben coincidir </a:t>
            </a:r>
          </a:p>
          <a:p>
            <a:pPr marL="214313" indent="-214313" defTabSz="685800">
              <a:buClrTx/>
              <a:buFont typeface="Wingdings" panose="05000000000000000000" pitchFamily="2" charset="2"/>
              <a:buChar char="ü"/>
            </a:pPr>
            <a:r>
              <a:rPr lang="es-CO" sz="1800" kern="1200" dirty="0">
                <a:solidFill>
                  <a:srgbClr val="1F497D">
                    <a:lumMod val="10000"/>
                  </a:srgbClr>
                </a:solidFill>
                <a:latin typeface="Raleway" panose="020B0403030101060003" pitchFamily="34" charset="0"/>
                <a:ea typeface="+mn-ea"/>
                <a:cs typeface="+mn-cs"/>
              </a:rPr>
              <a:t>En lo  posible, considerar la recopilación por área o proceso  </a:t>
            </a:r>
            <a:endParaRPr lang="es-ES" sz="1800" kern="1200" dirty="0">
              <a:solidFill>
                <a:srgbClr val="1F497D">
                  <a:lumMod val="10000"/>
                </a:srgbClr>
              </a:solidFill>
              <a:latin typeface="Raleway" panose="020B0403030101060003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C8F37A2-CADE-4957-0F0B-9D86BC0B8412}"/>
              </a:ext>
            </a:extLst>
          </p:cNvPr>
          <p:cNvSpPr txBox="1"/>
          <p:nvPr/>
        </p:nvSpPr>
        <p:spPr>
          <a:xfrm>
            <a:off x="1275800" y="505451"/>
            <a:ext cx="60864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s-ES" sz="2100" b="1" kern="1200" dirty="0">
                <a:solidFill>
                  <a:srgbClr val="C00000"/>
                </a:solidFill>
                <a:latin typeface="Raleway" panose="020B0403030101060003" pitchFamily="34" charset="0"/>
                <a:ea typeface="+mn-ea"/>
                <a:cs typeface="+mn-cs"/>
              </a:rPr>
              <a:t>Uso de energéticos e históricos de consumo</a:t>
            </a:r>
          </a:p>
        </p:txBody>
      </p:sp>
    </p:spTree>
    <p:extLst>
      <p:ext uri="{BB962C8B-B14F-4D97-AF65-F5344CB8AC3E}">
        <p14:creationId xmlns:p14="http://schemas.microsoft.com/office/powerpoint/2010/main" val="590029866"/>
      </p:ext>
    </p:extLst>
  </p:cSld>
  <p:clrMapOvr>
    <a:masterClrMapping/>
  </p:clrMapOvr>
</p:sld>
</file>

<file path=ppt/theme/theme1.xml><?xml version="1.0" encoding="utf-8"?>
<a:theme xmlns:a="http://schemas.openxmlformats.org/drawingml/2006/main" name="Braille Teacher CV by Slidesgo">
  <a:themeElements>
    <a:clrScheme name="Simple Light">
      <a:dk1>
        <a:srgbClr val="2E2DD9"/>
      </a:dk1>
      <a:lt1>
        <a:srgbClr val="FAFAEE"/>
      </a:lt1>
      <a:dk2>
        <a:srgbClr val="FFFFFF"/>
      </a:dk2>
      <a:lt2>
        <a:srgbClr val="F5FE5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E2DD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raille Teacher CV by Slidesgo">
  <a:themeElements>
    <a:clrScheme name="Simple Light">
      <a:dk1>
        <a:srgbClr val="2E2DD9"/>
      </a:dk1>
      <a:lt1>
        <a:srgbClr val="FAFAEE"/>
      </a:lt1>
      <a:dk2>
        <a:srgbClr val="FFFFFF"/>
      </a:dk2>
      <a:lt2>
        <a:srgbClr val="F5FE5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E2DD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lidesgo Final Page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1342</Words>
  <Application>Microsoft Macintosh PowerPoint</Application>
  <PresentationFormat>Presentación en pantalla (16:9)</PresentationFormat>
  <Paragraphs>278</Paragraphs>
  <Slides>29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29</vt:i4>
      </vt:variant>
    </vt:vector>
  </HeadingPairs>
  <TitlesOfParts>
    <vt:vector size="39" baseType="lpstr">
      <vt:lpstr>Raleway</vt:lpstr>
      <vt:lpstr>Fira Sans Extra Condensed</vt:lpstr>
      <vt:lpstr>Lato</vt:lpstr>
      <vt:lpstr>Calibri</vt:lpstr>
      <vt:lpstr>Arial</vt:lpstr>
      <vt:lpstr>Wingdings</vt:lpstr>
      <vt:lpstr>Viga</vt:lpstr>
      <vt:lpstr>Braille Teacher CV by Slidesgo</vt:lpstr>
      <vt:lpstr>Braille Teacher CV by Slidesgo</vt:lpstr>
      <vt:lpstr>Slidesgo Final Pages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Equipos de medición </vt:lpstr>
      <vt:lpstr>Presentación de PowerPoint</vt:lpstr>
      <vt:lpstr>Importancia de los equipos de medición energética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Resolución que regula la publicidad exterior visual, en materia de publicidad política o propaganda electoral autorizada para las campañas políticas con ocasión de las consultas populares, internas o interpartidistas para la toma de decisiones o escogencia de los candidatos de los partidos, movimientos políticos y/o grupos significativos de ciudadanos, a realizarse el 04 de junio 2023 y las elecciones de autoridades territoriales que se realizarán el 29 de octubre de 2023</dc:title>
  <dc:creator>LEONARDO.GIL</dc:creator>
  <cp:lastModifiedBy>Microsoft Office User</cp:lastModifiedBy>
  <cp:revision>10</cp:revision>
  <dcterms:modified xsi:type="dcterms:W3CDTF">2023-05-18T21:50:19Z</dcterms:modified>
</cp:coreProperties>
</file>